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8" r:id="rId4"/>
  </p:sldMasterIdLst>
  <p:notesMasterIdLst>
    <p:notesMasterId r:id="rId17"/>
  </p:notesMasterIdLst>
  <p:handoutMasterIdLst>
    <p:handoutMasterId r:id="rId18"/>
  </p:handoutMasterIdLst>
  <p:sldIdLst>
    <p:sldId id="276" r:id="rId5"/>
    <p:sldId id="266" r:id="rId6"/>
    <p:sldId id="267" r:id="rId7"/>
    <p:sldId id="268" r:id="rId8"/>
    <p:sldId id="269" r:id="rId9"/>
    <p:sldId id="270" r:id="rId10"/>
    <p:sldId id="271" r:id="rId11"/>
    <p:sldId id="272" r:id="rId12"/>
    <p:sldId id="273" r:id="rId13"/>
    <p:sldId id="274" r:id="rId14"/>
    <p:sldId id="275" r:id="rId15"/>
    <p:sldId id="258"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A5941C-F38D-C171-F309-AEB500683D02}" name="Yuemin DENG" initials="YD" userId="S::ydeng@ecologic-france.com::233b43d5-0b34-4ca4-9346-ed12676bcf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2671"/>
    <a:srgbClr val="A46AA7"/>
    <a:srgbClr val="D9084D"/>
    <a:srgbClr val="7AA701"/>
    <a:srgbClr val="95C11F"/>
    <a:srgbClr val="00B4E2"/>
    <a:srgbClr val="E35F0F"/>
    <a:srgbClr val="138482"/>
    <a:srgbClr val="EF7D00"/>
    <a:srgbClr val="0B8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A6EDB-6C34-47CD-9448-850F7451DBEB}" v="2" dt="2024-08-22T09:26:18.387"/>
    <p1510:client id="{E6C0C4A5-2AE6-BDAC-3667-82805D222A25}" v="3" dt="2024-08-23T08:58:34.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04" autoAdjust="0"/>
  </p:normalViewPr>
  <p:slideViewPr>
    <p:cSldViewPr snapToGrid="0">
      <p:cViewPr varScale="1">
        <p:scale>
          <a:sx n="70" d="100"/>
          <a:sy n="70" d="100"/>
        </p:scale>
        <p:origin x="536"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9" d="100"/>
          <a:sy n="59" d="100"/>
        </p:scale>
        <p:origin x="32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emin DENG" userId="S::ydeng@ecologic-france.com::233b43d5-0b34-4ca4-9346-ed12676bcf63" providerId="AD" clId="Web-{E6C0C4A5-2AE6-BDAC-3667-82805D222A25}"/>
    <pc:docChg chg="modSld">
      <pc:chgData name="Yuemin DENG" userId="S::ydeng@ecologic-france.com::233b43d5-0b34-4ca4-9346-ed12676bcf63" providerId="AD" clId="Web-{E6C0C4A5-2AE6-BDAC-3667-82805D222A25}" dt="2024-08-23T08:58:32.283" v="1" actId="20577"/>
      <pc:docMkLst>
        <pc:docMk/>
      </pc:docMkLst>
      <pc:sldChg chg="modSp">
        <pc:chgData name="Yuemin DENG" userId="S::ydeng@ecologic-france.com::233b43d5-0b34-4ca4-9346-ed12676bcf63" providerId="AD" clId="Web-{E6C0C4A5-2AE6-BDAC-3667-82805D222A25}" dt="2024-08-23T08:58:32.283" v="1" actId="20577"/>
        <pc:sldMkLst>
          <pc:docMk/>
          <pc:sldMk cId="3401086076" sldId="267"/>
        </pc:sldMkLst>
        <pc:spChg chg="mod">
          <ac:chgData name="Yuemin DENG" userId="S::ydeng@ecologic-france.com::233b43d5-0b34-4ca4-9346-ed12676bcf63" providerId="AD" clId="Web-{E6C0C4A5-2AE6-BDAC-3667-82805D222A25}" dt="2024-08-23T08:58:32.283" v="1" actId="20577"/>
          <ac:spMkLst>
            <pc:docMk/>
            <pc:sldMk cId="3401086076" sldId="267"/>
            <ac:spMk id="19" creationId="{D29E52DD-8D66-E559-927F-5FF0A5656B2D}"/>
          </ac:spMkLst>
        </pc:spChg>
      </pc:sldChg>
    </pc:docChg>
  </pc:docChgLst>
  <pc:docChgLst>
    <pc:chgData name="Yuemin DENG" userId="233b43d5-0b34-4ca4-9346-ed12676bcf63" providerId="ADAL" clId="{921E3DD8-812A-4782-B0FF-548181318FB8}"/>
    <pc:docChg chg="undo custSel addSld delSld modSld">
      <pc:chgData name="Yuemin DENG" userId="233b43d5-0b34-4ca4-9346-ed12676bcf63" providerId="ADAL" clId="{921E3DD8-812A-4782-B0FF-548181318FB8}" dt="2024-08-13T08:07:48.408" v="3365" actId="20577"/>
      <pc:docMkLst>
        <pc:docMk/>
      </pc:docMkLst>
      <pc:sldChg chg="del">
        <pc:chgData name="Yuemin DENG" userId="233b43d5-0b34-4ca4-9346-ed12676bcf63" providerId="ADAL" clId="{921E3DD8-812A-4782-B0FF-548181318FB8}" dt="2024-08-12T14:02:10.943" v="1" actId="47"/>
        <pc:sldMkLst>
          <pc:docMk/>
          <pc:sldMk cId="2828814275" sldId="256"/>
        </pc:sldMkLst>
      </pc:sldChg>
      <pc:sldChg chg="del">
        <pc:chgData name="Yuemin DENG" userId="233b43d5-0b34-4ca4-9346-ed12676bcf63" providerId="ADAL" clId="{921E3DD8-812A-4782-B0FF-548181318FB8}" dt="2024-08-12T14:08:02.522" v="271" actId="47"/>
        <pc:sldMkLst>
          <pc:docMk/>
          <pc:sldMk cId="105182123" sldId="257"/>
        </pc:sldMkLst>
      </pc:sldChg>
      <pc:sldChg chg="addSp delSp modSp mod">
        <pc:chgData name="Yuemin DENG" userId="233b43d5-0b34-4ca4-9346-ed12676bcf63" providerId="ADAL" clId="{921E3DD8-812A-4782-B0FF-548181318FB8}" dt="2024-08-13T07:20:46.056" v="2620" actId="1076"/>
        <pc:sldMkLst>
          <pc:docMk/>
          <pc:sldMk cId="1635169917" sldId="258"/>
        </pc:sldMkLst>
        <pc:spChg chg="add mod">
          <ac:chgData name="Yuemin DENG" userId="233b43d5-0b34-4ca4-9346-ed12676bcf63" providerId="ADAL" clId="{921E3DD8-812A-4782-B0FF-548181318FB8}" dt="2024-08-13T07:20:46.056" v="2620" actId="1076"/>
          <ac:spMkLst>
            <pc:docMk/>
            <pc:sldMk cId="1635169917" sldId="258"/>
            <ac:spMk id="2" creationId="{B34A4FA9-552D-1D9D-F8A5-06F2E50A9797}"/>
          </ac:spMkLst>
        </pc:spChg>
        <pc:spChg chg="del">
          <ac:chgData name="Yuemin DENG" userId="233b43d5-0b34-4ca4-9346-ed12676bcf63" providerId="ADAL" clId="{921E3DD8-812A-4782-B0FF-548181318FB8}" dt="2024-08-13T07:19:24.424" v="2483" actId="478"/>
          <ac:spMkLst>
            <pc:docMk/>
            <pc:sldMk cId="1635169917" sldId="258"/>
            <ac:spMk id="3" creationId="{7F520C08-280A-58F8-E43D-37C62E7F648D}"/>
          </ac:spMkLst>
        </pc:spChg>
      </pc:sldChg>
      <pc:sldChg chg="del">
        <pc:chgData name="Yuemin DENG" userId="233b43d5-0b34-4ca4-9346-ed12676bcf63" providerId="ADAL" clId="{921E3DD8-812A-4782-B0FF-548181318FB8}" dt="2024-08-12T14:08:04.500" v="272" actId="47"/>
        <pc:sldMkLst>
          <pc:docMk/>
          <pc:sldMk cId="1933980430" sldId="259"/>
        </pc:sldMkLst>
      </pc:sldChg>
      <pc:sldChg chg="del">
        <pc:chgData name="Yuemin DENG" userId="233b43d5-0b34-4ca4-9346-ed12676bcf63" providerId="ADAL" clId="{921E3DD8-812A-4782-B0FF-548181318FB8}" dt="2024-08-12T14:08:05.959" v="273" actId="47"/>
        <pc:sldMkLst>
          <pc:docMk/>
          <pc:sldMk cId="651773879" sldId="260"/>
        </pc:sldMkLst>
      </pc:sldChg>
      <pc:sldChg chg="del">
        <pc:chgData name="Yuemin DENG" userId="233b43d5-0b34-4ca4-9346-ed12676bcf63" providerId="ADAL" clId="{921E3DD8-812A-4782-B0FF-548181318FB8}" dt="2024-08-12T14:08:06.948" v="274" actId="47"/>
        <pc:sldMkLst>
          <pc:docMk/>
          <pc:sldMk cId="3131848387" sldId="262"/>
        </pc:sldMkLst>
      </pc:sldChg>
      <pc:sldChg chg="del">
        <pc:chgData name="Yuemin DENG" userId="233b43d5-0b34-4ca4-9346-ed12676bcf63" providerId="ADAL" clId="{921E3DD8-812A-4782-B0FF-548181318FB8}" dt="2024-08-12T14:08:07.874" v="275" actId="47"/>
        <pc:sldMkLst>
          <pc:docMk/>
          <pc:sldMk cId="3461889870" sldId="263"/>
        </pc:sldMkLst>
      </pc:sldChg>
      <pc:sldChg chg="modSp del mod">
        <pc:chgData name="Yuemin DENG" userId="233b43d5-0b34-4ca4-9346-ed12676bcf63" providerId="ADAL" clId="{921E3DD8-812A-4782-B0FF-548181318FB8}" dt="2024-08-12T14:35:05.627" v="761" actId="47"/>
        <pc:sldMkLst>
          <pc:docMk/>
          <pc:sldMk cId="1242855497" sldId="264"/>
        </pc:sldMkLst>
        <pc:spChg chg="mod">
          <ac:chgData name="Yuemin DENG" userId="233b43d5-0b34-4ca4-9346-ed12676bcf63" providerId="ADAL" clId="{921E3DD8-812A-4782-B0FF-548181318FB8}" dt="2024-08-12T14:11:37.369" v="303" actId="207"/>
          <ac:spMkLst>
            <pc:docMk/>
            <pc:sldMk cId="1242855497" sldId="264"/>
            <ac:spMk id="4" creationId="{A5E5312E-5056-3CEE-BF9F-32F6278C8735}"/>
          </ac:spMkLst>
        </pc:spChg>
      </pc:sldChg>
      <pc:sldChg chg="addSp modSp new mod">
        <pc:chgData name="Yuemin DENG" userId="233b43d5-0b34-4ca4-9346-ed12676bcf63" providerId="ADAL" clId="{921E3DD8-812A-4782-B0FF-548181318FB8}" dt="2024-08-12T14:07:51.889" v="270" actId="20577"/>
        <pc:sldMkLst>
          <pc:docMk/>
          <pc:sldMk cId="2437140295" sldId="265"/>
        </pc:sldMkLst>
        <pc:spChg chg="mod">
          <ac:chgData name="Yuemin DENG" userId="233b43d5-0b34-4ca4-9346-ed12676bcf63" providerId="ADAL" clId="{921E3DD8-812A-4782-B0FF-548181318FB8}" dt="2024-08-12T14:06:21.008" v="152" actId="1076"/>
          <ac:spMkLst>
            <pc:docMk/>
            <pc:sldMk cId="2437140295" sldId="265"/>
            <ac:spMk id="2" creationId="{316530C7-A196-EC0A-72D9-ED964BAFA111}"/>
          </ac:spMkLst>
        </pc:spChg>
        <pc:spChg chg="mod">
          <ac:chgData name="Yuemin DENG" userId="233b43d5-0b34-4ca4-9346-ed12676bcf63" providerId="ADAL" clId="{921E3DD8-812A-4782-B0FF-548181318FB8}" dt="2024-08-12T14:07:51.889" v="270" actId="20577"/>
          <ac:spMkLst>
            <pc:docMk/>
            <pc:sldMk cId="2437140295" sldId="265"/>
            <ac:spMk id="3" creationId="{4E8A2F98-E933-83DB-B0F3-62ECAD117C66}"/>
          </ac:spMkLst>
        </pc:spChg>
        <pc:spChg chg="add mod">
          <ac:chgData name="Yuemin DENG" userId="233b43d5-0b34-4ca4-9346-ed12676bcf63" providerId="ADAL" clId="{921E3DD8-812A-4782-B0FF-548181318FB8}" dt="2024-08-12T14:06:36.237" v="156" actId="14100"/>
          <ac:spMkLst>
            <pc:docMk/>
            <pc:sldMk cId="2437140295" sldId="265"/>
            <ac:spMk id="4" creationId="{C4AEA7A8-CB43-503D-F6FF-86D08D069B87}"/>
          </ac:spMkLst>
        </pc:spChg>
        <pc:spChg chg="add mod">
          <ac:chgData name="Yuemin DENG" userId="233b43d5-0b34-4ca4-9346-ed12676bcf63" providerId="ADAL" clId="{921E3DD8-812A-4782-B0FF-548181318FB8}" dt="2024-08-12T14:07:41.986" v="241" actId="1076"/>
          <ac:spMkLst>
            <pc:docMk/>
            <pc:sldMk cId="2437140295" sldId="265"/>
            <ac:spMk id="5" creationId="{06A3B4A3-45E7-56AF-A1F3-95C5046DCF5A}"/>
          </ac:spMkLst>
        </pc:spChg>
      </pc:sldChg>
      <pc:sldChg chg="addSp delSp modSp new mod">
        <pc:chgData name="Yuemin DENG" userId="233b43d5-0b34-4ca4-9346-ed12676bcf63" providerId="ADAL" clId="{921E3DD8-812A-4782-B0FF-548181318FB8}" dt="2024-08-12T14:14:38.940" v="388"/>
        <pc:sldMkLst>
          <pc:docMk/>
          <pc:sldMk cId="1368202434" sldId="266"/>
        </pc:sldMkLst>
        <pc:spChg chg="mod">
          <ac:chgData name="Yuemin DENG" userId="233b43d5-0b34-4ca4-9346-ed12676bcf63" providerId="ADAL" clId="{921E3DD8-812A-4782-B0FF-548181318FB8}" dt="2024-08-12T14:09:49.580" v="285" actId="20577"/>
          <ac:spMkLst>
            <pc:docMk/>
            <pc:sldMk cId="1368202434" sldId="266"/>
            <ac:spMk id="2" creationId="{8C08CFFB-D756-2F20-8113-17CB5DBA5347}"/>
          </ac:spMkLst>
        </pc:spChg>
        <pc:spChg chg="mod">
          <ac:chgData name="Yuemin DENG" userId="233b43d5-0b34-4ca4-9346-ed12676bcf63" providerId="ADAL" clId="{921E3DD8-812A-4782-B0FF-548181318FB8}" dt="2024-08-12T14:11:43.930" v="304" actId="207"/>
          <ac:spMkLst>
            <pc:docMk/>
            <pc:sldMk cId="1368202434" sldId="266"/>
            <ac:spMk id="3" creationId="{C1491001-4C09-A7B9-8EA7-3B2202751355}"/>
          </ac:spMkLst>
        </pc:spChg>
        <pc:spChg chg="del">
          <ac:chgData name="Yuemin DENG" userId="233b43d5-0b34-4ca4-9346-ed12676bcf63" providerId="ADAL" clId="{921E3DD8-812A-4782-B0FF-548181318FB8}" dt="2024-08-12T14:11:47.319" v="305" actId="478"/>
          <ac:spMkLst>
            <pc:docMk/>
            <pc:sldMk cId="1368202434" sldId="266"/>
            <ac:spMk id="4" creationId="{E7B76FF1-F5F8-B005-E441-6A53B0E70C38}"/>
          </ac:spMkLst>
        </pc:spChg>
        <pc:spChg chg="mod">
          <ac:chgData name="Yuemin DENG" userId="233b43d5-0b34-4ca4-9346-ed12676bcf63" providerId="ADAL" clId="{921E3DD8-812A-4782-B0FF-548181318FB8}" dt="2024-08-12T14:12:51.602" v="313" actId="14100"/>
          <ac:spMkLst>
            <pc:docMk/>
            <pc:sldMk cId="1368202434" sldId="266"/>
            <ac:spMk id="5" creationId="{076DD8D6-1354-654A-32C2-C128D5604BA5}"/>
          </ac:spMkLst>
        </pc:spChg>
        <pc:spChg chg="add del mod">
          <ac:chgData name="Yuemin DENG" userId="233b43d5-0b34-4ca4-9346-ed12676bcf63" providerId="ADAL" clId="{921E3DD8-812A-4782-B0FF-548181318FB8}" dt="2024-08-12T14:14:09.439" v="373" actId="21"/>
          <ac:spMkLst>
            <pc:docMk/>
            <pc:sldMk cId="1368202434" sldId="266"/>
            <ac:spMk id="6" creationId="{6DC2B370-D4CE-EABF-9539-1D7A7AAF279E}"/>
          </ac:spMkLst>
        </pc:spChg>
        <pc:spChg chg="add del mod">
          <ac:chgData name="Yuemin DENG" userId="233b43d5-0b34-4ca4-9346-ed12676bcf63" providerId="ADAL" clId="{921E3DD8-812A-4782-B0FF-548181318FB8}" dt="2024-08-12T14:14:09.439" v="373" actId="21"/>
          <ac:spMkLst>
            <pc:docMk/>
            <pc:sldMk cId="1368202434" sldId="266"/>
            <ac:spMk id="7" creationId="{0A7211F3-6CE4-470F-AC19-19886E78B244}"/>
          </ac:spMkLst>
        </pc:spChg>
        <pc:spChg chg="add mod">
          <ac:chgData name="Yuemin DENG" userId="233b43d5-0b34-4ca4-9346-ed12676bcf63" providerId="ADAL" clId="{921E3DD8-812A-4782-B0FF-548181318FB8}" dt="2024-08-12T14:14:21.740" v="385" actId="20577"/>
          <ac:spMkLst>
            <pc:docMk/>
            <pc:sldMk cId="1368202434" sldId="266"/>
            <ac:spMk id="8" creationId="{CC4DFC12-CA8D-147A-C920-53DA554ACA5A}"/>
          </ac:spMkLst>
        </pc:spChg>
        <pc:spChg chg="add mod">
          <ac:chgData name="Yuemin DENG" userId="233b43d5-0b34-4ca4-9346-ed12676bcf63" providerId="ADAL" clId="{921E3DD8-812A-4782-B0FF-548181318FB8}" dt="2024-08-12T14:14:32.099" v="387" actId="14100"/>
          <ac:spMkLst>
            <pc:docMk/>
            <pc:sldMk cId="1368202434" sldId="266"/>
            <ac:spMk id="9" creationId="{19152815-34ED-ABF2-BC9D-7479EF7BAEC6}"/>
          </ac:spMkLst>
        </pc:spChg>
        <pc:spChg chg="add mod">
          <ac:chgData name="Yuemin DENG" userId="233b43d5-0b34-4ca4-9346-ed12676bcf63" providerId="ADAL" clId="{921E3DD8-812A-4782-B0FF-548181318FB8}" dt="2024-08-12T14:14:38.940" v="388"/>
          <ac:spMkLst>
            <pc:docMk/>
            <pc:sldMk cId="1368202434" sldId="266"/>
            <ac:spMk id="10" creationId="{C03E10BC-9116-F040-64BB-E98A9CCC5229}"/>
          </ac:spMkLst>
        </pc:spChg>
      </pc:sldChg>
      <pc:sldChg chg="add del">
        <pc:chgData name="Yuemin DENG" userId="233b43d5-0b34-4ca4-9346-ed12676bcf63" providerId="ADAL" clId="{921E3DD8-812A-4782-B0FF-548181318FB8}" dt="2024-08-12T14:08:55.500" v="278" actId="47"/>
        <pc:sldMkLst>
          <pc:docMk/>
          <pc:sldMk cId="2393989269" sldId="267"/>
        </pc:sldMkLst>
      </pc:sldChg>
      <pc:sldChg chg="addSp delSp modSp add mod">
        <pc:chgData name="Yuemin DENG" userId="233b43d5-0b34-4ca4-9346-ed12676bcf63" providerId="ADAL" clId="{921E3DD8-812A-4782-B0FF-548181318FB8}" dt="2024-08-13T07:02:43.123" v="1458" actId="208"/>
        <pc:sldMkLst>
          <pc:docMk/>
          <pc:sldMk cId="3401086076" sldId="267"/>
        </pc:sldMkLst>
        <pc:spChg chg="mod">
          <ac:chgData name="Yuemin DENG" userId="233b43d5-0b34-4ca4-9346-ed12676bcf63" providerId="ADAL" clId="{921E3DD8-812A-4782-B0FF-548181318FB8}" dt="2024-08-12T14:14:54.352" v="412" actId="20577"/>
          <ac:spMkLst>
            <pc:docMk/>
            <pc:sldMk cId="3401086076" sldId="267"/>
            <ac:spMk id="2" creationId="{8C08CFFB-D756-2F20-8113-17CB5DBA5347}"/>
          </ac:spMkLst>
        </pc:spChg>
        <pc:spChg chg="mod">
          <ac:chgData name="Yuemin DENG" userId="233b43d5-0b34-4ca4-9346-ed12676bcf63" providerId="ADAL" clId="{921E3DD8-812A-4782-B0FF-548181318FB8}" dt="2024-08-12T14:15:16.076" v="435" actId="20577"/>
          <ac:spMkLst>
            <pc:docMk/>
            <pc:sldMk cId="3401086076" sldId="267"/>
            <ac:spMk id="3" creationId="{C1491001-4C09-A7B9-8EA7-3B2202751355}"/>
          </ac:spMkLst>
        </pc:spChg>
        <pc:spChg chg="add del mod">
          <ac:chgData name="Yuemin DENG" userId="233b43d5-0b34-4ca4-9346-ed12676bcf63" providerId="ADAL" clId="{921E3DD8-812A-4782-B0FF-548181318FB8}" dt="2024-08-12T14:15:34.860" v="442" actId="478"/>
          <ac:spMkLst>
            <pc:docMk/>
            <pc:sldMk cId="3401086076" sldId="267"/>
            <ac:spMk id="4" creationId="{4839E24B-7CA2-1138-8152-D241C0E4831D}"/>
          </ac:spMkLst>
        </pc:spChg>
        <pc:spChg chg="del">
          <ac:chgData name="Yuemin DENG" userId="233b43d5-0b34-4ca4-9346-ed12676bcf63" providerId="ADAL" clId="{921E3DD8-812A-4782-B0FF-548181318FB8}" dt="2024-08-12T14:15:20.408" v="436" actId="478"/>
          <ac:spMkLst>
            <pc:docMk/>
            <pc:sldMk cId="3401086076" sldId="267"/>
            <ac:spMk id="5" creationId="{076DD8D6-1354-654A-32C2-C128D5604BA5}"/>
          </ac:spMkLst>
        </pc:spChg>
        <pc:spChg chg="mod">
          <ac:chgData name="Yuemin DENG" userId="233b43d5-0b34-4ca4-9346-ed12676bcf63" providerId="ADAL" clId="{921E3DD8-812A-4782-B0FF-548181318FB8}" dt="2024-08-12T14:29:52.197" v="520" actId="120"/>
          <ac:spMkLst>
            <pc:docMk/>
            <pc:sldMk cId="3401086076" sldId="267"/>
            <ac:spMk id="6" creationId="{6DC2B370-D4CE-EABF-9539-1D7A7AAF279E}"/>
          </ac:spMkLst>
        </pc:spChg>
        <pc:spChg chg="mod">
          <ac:chgData name="Yuemin DENG" userId="233b43d5-0b34-4ca4-9346-ed12676bcf63" providerId="ADAL" clId="{921E3DD8-812A-4782-B0FF-548181318FB8}" dt="2024-08-13T07:02:34.173" v="1453" actId="208"/>
          <ac:spMkLst>
            <pc:docMk/>
            <pc:sldMk cId="3401086076" sldId="267"/>
            <ac:spMk id="7" creationId="{0A7211F3-6CE4-470F-AC19-19886E78B244}"/>
          </ac:spMkLst>
        </pc:spChg>
        <pc:spChg chg="del">
          <ac:chgData name="Yuemin DENG" userId="233b43d5-0b34-4ca4-9346-ed12676bcf63" providerId="ADAL" clId="{921E3DD8-812A-4782-B0FF-548181318FB8}" dt="2024-08-12T14:15:40.337" v="444" actId="478"/>
          <ac:spMkLst>
            <pc:docMk/>
            <pc:sldMk cId="3401086076" sldId="267"/>
            <ac:spMk id="8" creationId="{CC4DFC12-CA8D-147A-C920-53DA554ACA5A}"/>
          </ac:spMkLst>
        </pc:spChg>
        <pc:spChg chg="del">
          <ac:chgData name="Yuemin DENG" userId="233b43d5-0b34-4ca4-9346-ed12676bcf63" providerId="ADAL" clId="{921E3DD8-812A-4782-B0FF-548181318FB8}" dt="2024-08-12T14:15:37.684" v="443" actId="478"/>
          <ac:spMkLst>
            <pc:docMk/>
            <pc:sldMk cId="3401086076" sldId="267"/>
            <ac:spMk id="9" creationId="{19152815-34ED-ABF2-BC9D-7479EF7BAEC6}"/>
          </ac:spMkLst>
        </pc:spChg>
        <pc:spChg chg="add del mod">
          <ac:chgData name="Yuemin DENG" userId="233b43d5-0b34-4ca4-9346-ed12676bcf63" providerId="ADAL" clId="{921E3DD8-812A-4782-B0FF-548181318FB8}" dt="2024-08-12T14:15:22.902" v="437" actId="478"/>
          <ac:spMkLst>
            <pc:docMk/>
            <pc:sldMk cId="3401086076" sldId="267"/>
            <ac:spMk id="11" creationId="{5B9C4A8D-CA57-175B-5CFA-3049CAF029C9}"/>
          </ac:spMkLst>
        </pc:spChg>
        <pc:spChg chg="add mod">
          <ac:chgData name="Yuemin DENG" userId="233b43d5-0b34-4ca4-9346-ed12676bcf63" providerId="ADAL" clId="{921E3DD8-812A-4782-B0FF-548181318FB8}" dt="2024-08-12T14:28:03.076" v="449"/>
          <ac:spMkLst>
            <pc:docMk/>
            <pc:sldMk cId="3401086076" sldId="267"/>
            <ac:spMk id="12" creationId="{50085301-1834-C058-E81F-D0DA0B9BC472}"/>
          </ac:spMkLst>
        </pc:spChg>
        <pc:spChg chg="add del">
          <ac:chgData name="Yuemin DENG" userId="233b43d5-0b34-4ca4-9346-ed12676bcf63" providerId="ADAL" clId="{921E3DD8-812A-4782-B0FF-548181318FB8}" dt="2024-08-12T14:28:19.383" v="452" actId="22"/>
          <ac:spMkLst>
            <pc:docMk/>
            <pc:sldMk cId="3401086076" sldId="267"/>
            <ac:spMk id="14" creationId="{4230B673-F0ED-429E-F112-21F28770C34A}"/>
          </ac:spMkLst>
        </pc:spChg>
        <pc:spChg chg="add mod">
          <ac:chgData name="Yuemin DENG" userId="233b43d5-0b34-4ca4-9346-ed12676bcf63" providerId="ADAL" clId="{921E3DD8-812A-4782-B0FF-548181318FB8}" dt="2024-08-12T14:31:37.808" v="534" actId="5793"/>
          <ac:spMkLst>
            <pc:docMk/>
            <pc:sldMk cId="3401086076" sldId="267"/>
            <ac:spMk id="15" creationId="{1AC7A2F9-E63F-3012-D038-6C26F2480A42}"/>
          </ac:spMkLst>
        </pc:spChg>
        <pc:spChg chg="add mod">
          <ac:chgData name="Yuemin DENG" userId="233b43d5-0b34-4ca4-9346-ed12676bcf63" providerId="ADAL" clId="{921E3DD8-812A-4782-B0FF-548181318FB8}" dt="2024-08-13T07:02:43.123" v="1458" actId="208"/>
          <ac:spMkLst>
            <pc:docMk/>
            <pc:sldMk cId="3401086076" sldId="267"/>
            <ac:spMk id="16" creationId="{CFFC55E0-8BFB-63E7-4A6E-83348DBB0E5E}"/>
          </ac:spMkLst>
        </pc:spChg>
        <pc:spChg chg="add mod">
          <ac:chgData name="Yuemin DENG" userId="233b43d5-0b34-4ca4-9346-ed12676bcf63" providerId="ADAL" clId="{921E3DD8-812A-4782-B0FF-548181318FB8}" dt="2024-08-12T14:31:59.788" v="537"/>
          <ac:spMkLst>
            <pc:docMk/>
            <pc:sldMk cId="3401086076" sldId="267"/>
            <ac:spMk id="17" creationId="{1587E16E-8927-B6C2-335D-97633B5C247F}"/>
          </ac:spMkLst>
        </pc:spChg>
        <pc:spChg chg="add mod">
          <ac:chgData name="Yuemin DENG" userId="233b43d5-0b34-4ca4-9346-ed12676bcf63" providerId="ADAL" clId="{921E3DD8-812A-4782-B0FF-548181318FB8}" dt="2024-08-13T07:02:39.936" v="1456" actId="1076"/>
          <ac:spMkLst>
            <pc:docMk/>
            <pc:sldMk cId="3401086076" sldId="267"/>
            <ac:spMk id="18" creationId="{C3461AE9-E4E2-FD51-BC12-AEE20398D724}"/>
          </ac:spMkLst>
        </pc:spChg>
        <pc:spChg chg="add mod">
          <ac:chgData name="Yuemin DENG" userId="233b43d5-0b34-4ca4-9346-ed12676bcf63" providerId="ADAL" clId="{921E3DD8-812A-4782-B0FF-548181318FB8}" dt="2024-08-13T07:02:37.963" v="1455" actId="1076"/>
          <ac:spMkLst>
            <pc:docMk/>
            <pc:sldMk cId="3401086076" sldId="267"/>
            <ac:spMk id="19" creationId="{D29E52DD-8D66-E559-927F-5FF0A5656B2D}"/>
          </ac:spMkLst>
        </pc:spChg>
      </pc:sldChg>
      <pc:sldChg chg="addSp delSp modSp add mod">
        <pc:chgData name="Yuemin DENG" userId="233b43d5-0b34-4ca4-9346-ed12676bcf63" providerId="ADAL" clId="{921E3DD8-812A-4782-B0FF-548181318FB8}" dt="2024-08-13T07:02:56.544" v="1463" actId="1076"/>
        <pc:sldMkLst>
          <pc:docMk/>
          <pc:sldMk cId="3424221904" sldId="268"/>
        </pc:sldMkLst>
        <pc:spChg chg="mod">
          <ac:chgData name="Yuemin DENG" userId="233b43d5-0b34-4ca4-9346-ed12676bcf63" providerId="ADAL" clId="{921E3DD8-812A-4782-B0FF-548181318FB8}" dt="2024-08-12T14:38:16.773" v="794" actId="20577"/>
          <ac:spMkLst>
            <pc:docMk/>
            <pc:sldMk cId="3424221904" sldId="268"/>
            <ac:spMk id="2" creationId="{8C08CFFB-D756-2F20-8113-17CB5DBA5347}"/>
          </ac:spMkLst>
        </pc:spChg>
        <pc:spChg chg="add del mod">
          <ac:chgData name="Yuemin DENG" userId="233b43d5-0b34-4ca4-9346-ed12676bcf63" providerId="ADAL" clId="{921E3DD8-812A-4782-B0FF-548181318FB8}" dt="2024-08-12T14:39:11.318" v="831"/>
          <ac:spMkLst>
            <pc:docMk/>
            <pc:sldMk cId="3424221904" sldId="268"/>
            <ac:spMk id="4" creationId="{C53D6E6A-B9F9-4AA3-F62E-7A244444DE9A}"/>
          </ac:spMkLst>
        </pc:spChg>
        <pc:spChg chg="add mod">
          <ac:chgData name="Yuemin DENG" userId="233b43d5-0b34-4ca4-9346-ed12676bcf63" providerId="ADAL" clId="{921E3DD8-812A-4782-B0FF-548181318FB8}" dt="2024-08-13T07:02:46.198" v="1459" actId="208"/>
          <ac:spMkLst>
            <pc:docMk/>
            <pc:sldMk cId="3424221904" sldId="268"/>
            <ac:spMk id="5" creationId="{0647285B-FCF6-B743-0507-DF7661AE1F04}"/>
          </ac:spMkLst>
        </pc:spChg>
        <pc:spChg chg="mod">
          <ac:chgData name="Yuemin DENG" userId="233b43d5-0b34-4ca4-9346-ed12676bcf63" providerId="ADAL" clId="{921E3DD8-812A-4782-B0FF-548181318FB8}" dt="2024-08-12T14:52:07.596" v="1336" actId="1038"/>
          <ac:spMkLst>
            <pc:docMk/>
            <pc:sldMk cId="3424221904" sldId="268"/>
            <ac:spMk id="6" creationId="{6DC2B370-D4CE-EABF-9539-1D7A7AAF279E}"/>
          </ac:spMkLst>
        </pc:spChg>
        <pc:spChg chg="del">
          <ac:chgData name="Yuemin DENG" userId="233b43d5-0b34-4ca4-9346-ed12676bcf63" providerId="ADAL" clId="{921E3DD8-812A-4782-B0FF-548181318FB8}" dt="2024-08-12T14:38:44.355" v="818" actId="478"/>
          <ac:spMkLst>
            <pc:docMk/>
            <pc:sldMk cId="3424221904" sldId="268"/>
            <ac:spMk id="7" creationId="{0A7211F3-6CE4-470F-AC19-19886E78B244}"/>
          </ac:spMkLst>
        </pc:spChg>
        <pc:spChg chg="add mod">
          <ac:chgData name="Yuemin DENG" userId="233b43d5-0b34-4ca4-9346-ed12676bcf63" providerId="ADAL" clId="{921E3DD8-812A-4782-B0FF-548181318FB8}" dt="2024-08-12T14:52:07.596" v="1336" actId="1038"/>
          <ac:spMkLst>
            <pc:docMk/>
            <pc:sldMk cId="3424221904" sldId="268"/>
            <ac:spMk id="8" creationId="{2B0CB1B7-C0FE-E64E-1066-A4A499C3A0D8}"/>
          </ac:spMkLst>
        </pc:spChg>
        <pc:spChg chg="add del mod">
          <ac:chgData name="Yuemin DENG" userId="233b43d5-0b34-4ca4-9346-ed12676bcf63" providerId="ADAL" clId="{921E3DD8-812A-4782-B0FF-548181318FB8}" dt="2024-08-12T14:42:40.691" v="935" actId="478"/>
          <ac:spMkLst>
            <pc:docMk/>
            <pc:sldMk cId="3424221904" sldId="268"/>
            <ac:spMk id="9" creationId="{C4FABB9B-33D8-531B-4FB2-8447D1F18862}"/>
          </ac:spMkLst>
        </pc:spChg>
        <pc:spChg chg="add mod">
          <ac:chgData name="Yuemin DENG" userId="233b43d5-0b34-4ca4-9346-ed12676bcf63" providerId="ADAL" clId="{921E3DD8-812A-4782-B0FF-548181318FB8}" dt="2024-08-13T07:02:48.020" v="1460" actId="208"/>
          <ac:spMkLst>
            <pc:docMk/>
            <pc:sldMk cId="3424221904" sldId="268"/>
            <ac:spMk id="10" creationId="{332723CD-DB1F-984B-C8BA-235B1DA52780}"/>
          </ac:spMkLst>
        </pc:spChg>
        <pc:spChg chg="add mod">
          <ac:chgData name="Yuemin DENG" userId="233b43d5-0b34-4ca4-9346-ed12676bcf63" providerId="ADAL" clId="{921E3DD8-812A-4782-B0FF-548181318FB8}" dt="2024-08-12T14:52:07.596" v="1336" actId="1038"/>
          <ac:spMkLst>
            <pc:docMk/>
            <pc:sldMk cId="3424221904" sldId="268"/>
            <ac:spMk id="11" creationId="{8F920C00-731A-5B1D-4E15-39D7681BC8B9}"/>
          </ac:spMkLst>
        </pc:spChg>
        <pc:spChg chg="add mod">
          <ac:chgData name="Yuemin DENG" userId="233b43d5-0b34-4ca4-9346-ed12676bcf63" providerId="ADAL" clId="{921E3DD8-812A-4782-B0FF-548181318FB8}" dt="2024-08-13T07:02:49.935" v="1461" actId="208"/>
          <ac:spMkLst>
            <pc:docMk/>
            <pc:sldMk cId="3424221904" sldId="268"/>
            <ac:spMk id="12" creationId="{B730BCC7-FC47-FC48-D59B-1492C350D027}"/>
          </ac:spMkLst>
        </pc:spChg>
        <pc:spChg chg="add mod">
          <ac:chgData name="Yuemin DENG" userId="233b43d5-0b34-4ca4-9346-ed12676bcf63" providerId="ADAL" clId="{921E3DD8-812A-4782-B0FF-548181318FB8}" dt="2024-08-13T07:02:53.797" v="1462" actId="208"/>
          <ac:spMkLst>
            <pc:docMk/>
            <pc:sldMk cId="3424221904" sldId="268"/>
            <ac:spMk id="13" creationId="{66967818-51A2-8F37-B042-9D40098613AA}"/>
          </ac:spMkLst>
        </pc:spChg>
        <pc:spChg chg="add mod">
          <ac:chgData name="Yuemin DENG" userId="233b43d5-0b34-4ca4-9346-ed12676bcf63" providerId="ADAL" clId="{921E3DD8-812A-4782-B0FF-548181318FB8}" dt="2024-08-12T14:52:07.596" v="1336" actId="1038"/>
          <ac:spMkLst>
            <pc:docMk/>
            <pc:sldMk cId="3424221904" sldId="268"/>
            <ac:spMk id="14" creationId="{368C0B8B-AC45-6782-8B3A-787EF240235D}"/>
          </ac:spMkLst>
        </pc:spChg>
        <pc:spChg chg="add mod">
          <ac:chgData name="Yuemin DENG" userId="233b43d5-0b34-4ca4-9346-ed12676bcf63" providerId="ADAL" clId="{921E3DD8-812A-4782-B0FF-548181318FB8}" dt="2024-08-13T07:02:56.544" v="1463" actId="1076"/>
          <ac:spMkLst>
            <pc:docMk/>
            <pc:sldMk cId="3424221904" sldId="268"/>
            <ac:spMk id="16" creationId="{68E47051-771E-BFE5-E5D4-CC5FB8688522}"/>
          </ac:spMkLst>
        </pc:spChg>
      </pc:sldChg>
      <pc:sldChg chg="addSp delSp modSp add mod">
        <pc:chgData name="Yuemin DENG" userId="233b43d5-0b34-4ca4-9346-ed12676bcf63" providerId="ADAL" clId="{921E3DD8-812A-4782-B0FF-548181318FB8}" dt="2024-08-13T07:47:26.608" v="2739" actId="20577"/>
        <pc:sldMkLst>
          <pc:docMk/>
          <pc:sldMk cId="1850462237" sldId="269"/>
        </pc:sldMkLst>
        <pc:spChg chg="mod">
          <ac:chgData name="Yuemin DENG" userId="233b43d5-0b34-4ca4-9346-ed12676bcf63" providerId="ADAL" clId="{921E3DD8-812A-4782-B0FF-548181318FB8}" dt="2024-08-12T14:56:43.740" v="1368" actId="1076"/>
          <ac:spMkLst>
            <pc:docMk/>
            <pc:sldMk cId="1850462237" sldId="269"/>
            <ac:spMk id="2" creationId="{8C08CFFB-D756-2F20-8113-17CB5DBA5347}"/>
          </ac:spMkLst>
        </pc:spChg>
        <pc:spChg chg="mod">
          <ac:chgData name="Yuemin DENG" userId="233b43d5-0b34-4ca4-9346-ed12676bcf63" providerId="ADAL" clId="{921E3DD8-812A-4782-B0FF-548181318FB8}" dt="2024-08-12T14:56:56.379" v="1369" actId="1076"/>
          <ac:spMkLst>
            <pc:docMk/>
            <pc:sldMk cId="1850462237" sldId="269"/>
            <ac:spMk id="3" creationId="{C1491001-4C09-A7B9-8EA7-3B2202751355}"/>
          </ac:spMkLst>
        </pc:spChg>
        <pc:spChg chg="add mod">
          <ac:chgData name="Yuemin DENG" userId="233b43d5-0b34-4ca4-9346-ed12676bcf63" providerId="ADAL" clId="{921E3DD8-812A-4782-B0FF-548181318FB8}" dt="2024-08-13T07:47:26.608" v="2739" actId="20577"/>
          <ac:spMkLst>
            <pc:docMk/>
            <pc:sldMk cId="1850462237" sldId="269"/>
            <ac:spMk id="4" creationId="{8C3204EC-5FDA-E6CE-6359-D0629B78AF08}"/>
          </ac:spMkLst>
        </pc:spChg>
        <pc:spChg chg="mod">
          <ac:chgData name="Yuemin DENG" userId="233b43d5-0b34-4ca4-9346-ed12676bcf63" providerId="ADAL" clId="{921E3DD8-812A-4782-B0FF-548181318FB8}" dt="2024-08-12T15:00:55.040" v="1411"/>
          <ac:spMkLst>
            <pc:docMk/>
            <pc:sldMk cId="1850462237" sldId="269"/>
            <ac:spMk id="6" creationId="{6DC2B370-D4CE-EABF-9539-1D7A7AAF279E}"/>
          </ac:spMkLst>
        </pc:spChg>
        <pc:spChg chg="del mod">
          <ac:chgData name="Yuemin DENG" userId="233b43d5-0b34-4ca4-9346-ed12676bcf63" providerId="ADAL" clId="{921E3DD8-812A-4782-B0FF-548181318FB8}" dt="2024-08-12T14:54:39.273" v="1359" actId="478"/>
          <ac:spMkLst>
            <pc:docMk/>
            <pc:sldMk cId="1850462237" sldId="269"/>
            <ac:spMk id="7" creationId="{0A7211F3-6CE4-470F-AC19-19886E78B244}"/>
          </ac:spMkLst>
        </pc:spChg>
      </pc:sldChg>
      <pc:sldChg chg="addSp delSp modSp add mod addCm delCm">
        <pc:chgData name="Yuemin DENG" userId="233b43d5-0b34-4ca4-9346-ed12676bcf63" providerId="ADAL" clId="{921E3DD8-812A-4782-B0FF-548181318FB8}" dt="2024-08-13T07:56:04.874" v="3175" actId="1076"/>
        <pc:sldMkLst>
          <pc:docMk/>
          <pc:sldMk cId="3655998051" sldId="270"/>
        </pc:sldMkLst>
        <pc:spChg chg="mod">
          <ac:chgData name="Yuemin DENG" userId="233b43d5-0b34-4ca4-9346-ed12676bcf63" providerId="ADAL" clId="{921E3DD8-812A-4782-B0FF-548181318FB8}" dt="2024-08-13T07:11:56.441" v="1692" actId="20577"/>
          <ac:spMkLst>
            <pc:docMk/>
            <pc:sldMk cId="3655998051" sldId="270"/>
            <ac:spMk id="2" creationId="{8C08CFFB-D756-2F20-8113-17CB5DBA5347}"/>
          </ac:spMkLst>
        </pc:spChg>
        <pc:spChg chg="add mod">
          <ac:chgData name="Yuemin DENG" userId="233b43d5-0b34-4ca4-9346-ed12676bcf63" providerId="ADAL" clId="{921E3DD8-812A-4782-B0FF-548181318FB8}" dt="2024-08-13T07:56:04.874" v="3175" actId="1076"/>
          <ac:spMkLst>
            <pc:docMk/>
            <pc:sldMk cId="3655998051" sldId="270"/>
            <ac:spMk id="4" creationId="{609AA7B3-E096-8EA7-DF25-94CA24145B9C}"/>
          </ac:spMkLst>
        </pc:spChg>
        <pc:spChg chg="mod">
          <ac:chgData name="Yuemin DENG" userId="233b43d5-0b34-4ca4-9346-ed12676bcf63" providerId="ADAL" clId="{921E3DD8-812A-4782-B0FF-548181318FB8}" dt="2024-08-13T07:48:30.608" v="2783" actId="20577"/>
          <ac:spMkLst>
            <pc:docMk/>
            <pc:sldMk cId="3655998051" sldId="270"/>
            <ac:spMk id="6" creationId="{6DC2B370-D4CE-EABF-9539-1D7A7AAF279E}"/>
          </ac:spMkLst>
        </pc:spChg>
        <pc:spChg chg="del">
          <ac:chgData name="Yuemin DENG" userId="233b43d5-0b34-4ca4-9346-ed12676bcf63" providerId="ADAL" clId="{921E3DD8-812A-4782-B0FF-548181318FB8}" dt="2024-08-12T15:01:12.681" v="1414" actId="478"/>
          <ac:spMkLst>
            <pc:docMk/>
            <pc:sldMk cId="3655998051" sldId="270"/>
            <ac:spMk id="7" creationId="{0A7211F3-6CE4-470F-AC19-19886E78B244}"/>
          </ac:spMkLst>
        </pc:spChg>
        <pc:extLst>
          <p:ext xmlns:p="http://schemas.openxmlformats.org/presentationml/2006/main" uri="{D6D511B9-2390-475A-947B-AFAB55BFBCF1}">
            <pc226:cmChg xmlns:pc226="http://schemas.microsoft.com/office/powerpoint/2022/06/main/command" chg="add del">
              <pc226:chgData name="Yuemin DENG" userId="233b43d5-0b34-4ca4-9346-ed12676bcf63" providerId="ADAL" clId="{921E3DD8-812A-4782-B0FF-548181318FB8}" dt="2024-08-13T07:54:04.592" v="3173"/>
              <pc2:cmMkLst xmlns:pc2="http://schemas.microsoft.com/office/powerpoint/2019/9/main/command">
                <pc:docMk/>
                <pc:sldMk cId="3655998051" sldId="270"/>
                <pc2:cmMk id="{05A6BB45-F517-4921-9DE9-92BCE60FB817}"/>
              </pc2:cmMkLst>
            </pc226:cmChg>
          </p:ext>
        </pc:extLst>
      </pc:sldChg>
      <pc:sldChg chg="addSp delSp modSp add mod">
        <pc:chgData name="Yuemin DENG" userId="233b43d5-0b34-4ca4-9346-ed12676bcf63" providerId="ADAL" clId="{921E3DD8-812A-4782-B0FF-548181318FB8}" dt="2024-08-12T15:05:13.287" v="1452" actId="1076"/>
        <pc:sldMkLst>
          <pc:docMk/>
          <pc:sldMk cId="469347361" sldId="271"/>
        </pc:sldMkLst>
        <pc:spChg chg="del">
          <ac:chgData name="Yuemin DENG" userId="233b43d5-0b34-4ca4-9346-ed12676bcf63" providerId="ADAL" clId="{921E3DD8-812A-4782-B0FF-548181318FB8}" dt="2024-08-12T15:04:36.362" v="1445" actId="478"/>
          <ac:spMkLst>
            <pc:docMk/>
            <pc:sldMk cId="469347361" sldId="271"/>
            <ac:spMk id="4" creationId="{8C3204EC-5FDA-E6CE-6359-D0629B78AF08}"/>
          </ac:spMkLst>
        </pc:spChg>
        <pc:spChg chg="mod">
          <ac:chgData name="Yuemin DENG" userId="233b43d5-0b34-4ca4-9346-ed12676bcf63" providerId="ADAL" clId="{921E3DD8-812A-4782-B0FF-548181318FB8}" dt="2024-08-12T15:04:33.288" v="1444" actId="20577"/>
          <ac:spMkLst>
            <pc:docMk/>
            <pc:sldMk cId="469347361" sldId="271"/>
            <ac:spMk id="6" creationId="{6DC2B370-D4CE-EABF-9539-1D7A7AAF279E}"/>
          </ac:spMkLst>
        </pc:spChg>
        <pc:spChg chg="add mod">
          <ac:chgData name="Yuemin DENG" userId="233b43d5-0b34-4ca4-9346-ed12676bcf63" providerId="ADAL" clId="{921E3DD8-812A-4782-B0FF-548181318FB8}" dt="2024-08-12T15:05:11.362" v="1451" actId="1076"/>
          <ac:spMkLst>
            <pc:docMk/>
            <pc:sldMk cId="469347361" sldId="271"/>
            <ac:spMk id="8" creationId="{5476DC53-87E4-397F-F33B-FD97C315469A}"/>
          </ac:spMkLst>
        </pc:spChg>
        <pc:spChg chg="add mod">
          <ac:chgData name="Yuemin DENG" userId="233b43d5-0b34-4ca4-9346-ed12676bcf63" providerId="ADAL" clId="{921E3DD8-812A-4782-B0FF-548181318FB8}" dt="2024-08-12T15:05:13.287" v="1452" actId="1076"/>
          <ac:spMkLst>
            <pc:docMk/>
            <pc:sldMk cId="469347361" sldId="271"/>
            <ac:spMk id="9" creationId="{18452055-B27A-2291-3F15-93DBF5464348}"/>
          </ac:spMkLst>
        </pc:spChg>
        <pc:graphicFrameChg chg="add mod">
          <ac:chgData name="Yuemin DENG" userId="233b43d5-0b34-4ca4-9346-ed12676bcf63" providerId="ADAL" clId="{921E3DD8-812A-4782-B0FF-548181318FB8}" dt="2024-08-12T15:05:07.529" v="1449" actId="1076"/>
          <ac:graphicFrameMkLst>
            <pc:docMk/>
            <pc:sldMk cId="469347361" sldId="271"/>
            <ac:graphicFrameMk id="5" creationId="{47A09CFB-7446-7C10-8864-5328305A9964}"/>
          </ac:graphicFrameMkLst>
        </pc:graphicFrameChg>
        <pc:graphicFrameChg chg="add mod">
          <ac:chgData name="Yuemin DENG" userId="233b43d5-0b34-4ca4-9346-ed12676bcf63" providerId="ADAL" clId="{921E3DD8-812A-4782-B0FF-548181318FB8}" dt="2024-08-12T15:05:09.573" v="1450" actId="1076"/>
          <ac:graphicFrameMkLst>
            <pc:docMk/>
            <pc:sldMk cId="469347361" sldId="271"/>
            <ac:graphicFrameMk id="7" creationId="{66694696-C07D-C198-DC99-D8EF460B6233}"/>
          </ac:graphicFrameMkLst>
        </pc:graphicFrameChg>
      </pc:sldChg>
      <pc:sldChg chg="add del">
        <pc:chgData name="Yuemin DENG" userId="233b43d5-0b34-4ca4-9346-ed12676bcf63" providerId="ADAL" clId="{921E3DD8-812A-4782-B0FF-548181318FB8}" dt="2024-08-12T15:01:03.426" v="1413" actId="47"/>
        <pc:sldMkLst>
          <pc:docMk/>
          <pc:sldMk cId="1512062331" sldId="271"/>
        </pc:sldMkLst>
      </pc:sldChg>
      <pc:sldChg chg="addSp delSp modSp add mod">
        <pc:chgData name="Yuemin DENG" userId="233b43d5-0b34-4ca4-9346-ed12676bcf63" providerId="ADAL" clId="{921E3DD8-812A-4782-B0FF-548181318FB8}" dt="2024-08-13T07:11:23.508" v="1675" actId="1076"/>
        <pc:sldMkLst>
          <pc:docMk/>
          <pc:sldMk cId="2817009577" sldId="272"/>
        </pc:sldMkLst>
        <pc:spChg chg="mod">
          <ac:chgData name="Yuemin DENG" userId="233b43d5-0b34-4ca4-9346-ed12676bcf63" providerId="ADAL" clId="{921E3DD8-812A-4782-B0FF-548181318FB8}" dt="2024-08-13T07:03:48.698" v="1494" actId="20577"/>
          <ac:spMkLst>
            <pc:docMk/>
            <pc:sldMk cId="2817009577" sldId="272"/>
            <ac:spMk id="6" creationId="{6DC2B370-D4CE-EABF-9539-1D7A7AAF279E}"/>
          </ac:spMkLst>
        </pc:spChg>
        <pc:spChg chg="del">
          <ac:chgData name="Yuemin DENG" userId="233b43d5-0b34-4ca4-9346-ed12676bcf63" providerId="ADAL" clId="{921E3DD8-812A-4782-B0FF-548181318FB8}" dt="2024-08-13T07:03:55.123" v="1498" actId="478"/>
          <ac:spMkLst>
            <pc:docMk/>
            <pc:sldMk cId="2817009577" sldId="272"/>
            <ac:spMk id="8" creationId="{5476DC53-87E4-397F-F33B-FD97C315469A}"/>
          </ac:spMkLst>
        </pc:spChg>
        <pc:spChg chg="del">
          <ac:chgData name="Yuemin DENG" userId="233b43d5-0b34-4ca4-9346-ed12676bcf63" providerId="ADAL" clId="{921E3DD8-812A-4782-B0FF-548181318FB8}" dt="2024-08-13T07:03:54.462" v="1497" actId="478"/>
          <ac:spMkLst>
            <pc:docMk/>
            <pc:sldMk cId="2817009577" sldId="272"/>
            <ac:spMk id="9" creationId="{18452055-B27A-2291-3F15-93DBF5464348}"/>
          </ac:spMkLst>
        </pc:spChg>
        <pc:spChg chg="add mod">
          <ac:chgData name="Yuemin DENG" userId="233b43d5-0b34-4ca4-9346-ed12676bcf63" providerId="ADAL" clId="{921E3DD8-812A-4782-B0FF-548181318FB8}" dt="2024-08-13T07:11:23.508" v="1675" actId="1076"/>
          <ac:spMkLst>
            <pc:docMk/>
            <pc:sldMk cId="2817009577" sldId="272"/>
            <ac:spMk id="10" creationId="{8380DB17-E385-47E9-E230-FC57D189AE47}"/>
          </ac:spMkLst>
        </pc:spChg>
        <pc:graphicFrameChg chg="add mod">
          <ac:chgData name="Yuemin DENG" userId="233b43d5-0b34-4ca4-9346-ed12676bcf63" providerId="ADAL" clId="{921E3DD8-812A-4782-B0FF-548181318FB8}" dt="2024-08-13T07:04:09.772" v="1501" actId="1076"/>
          <ac:graphicFrameMkLst>
            <pc:docMk/>
            <pc:sldMk cId="2817009577" sldId="272"/>
            <ac:graphicFrameMk id="4" creationId="{C39FF9CE-BF7D-D873-46C7-48D967AF2E59}"/>
          </ac:graphicFrameMkLst>
        </pc:graphicFrameChg>
        <pc:graphicFrameChg chg="del">
          <ac:chgData name="Yuemin DENG" userId="233b43d5-0b34-4ca4-9346-ed12676bcf63" providerId="ADAL" clId="{921E3DD8-812A-4782-B0FF-548181318FB8}" dt="2024-08-13T07:03:52.075" v="1495" actId="478"/>
          <ac:graphicFrameMkLst>
            <pc:docMk/>
            <pc:sldMk cId="2817009577" sldId="272"/>
            <ac:graphicFrameMk id="5" creationId="{47A09CFB-7446-7C10-8864-5328305A9964}"/>
          </ac:graphicFrameMkLst>
        </pc:graphicFrameChg>
        <pc:graphicFrameChg chg="del">
          <ac:chgData name="Yuemin DENG" userId="233b43d5-0b34-4ca4-9346-ed12676bcf63" providerId="ADAL" clId="{921E3DD8-812A-4782-B0FF-548181318FB8}" dt="2024-08-13T07:03:53.566" v="1496" actId="478"/>
          <ac:graphicFrameMkLst>
            <pc:docMk/>
            <pc:sldMk cId="2817009577" sldId="272"/>
            <ac:graphicFrameMk id="7" creationId="{66694696-C07D-C198-DC99-D8EF460B6233}"/>
          </ac:graphicFrameMkLst>
        </pc:graphicFrameChg>
      </pc:sldChg>
      <pc:sldChg chg="addSp modSp add mod delCm modCm">
        <pc:chgData name="Yuemin DENG" userId="233b43d5-0b34-4ca4-9346-ed12676bcf63" providerId="ADAL" clId="{921E3DD8-812A-4782-B0FF-548181318FB8}" dt="2024-08-13T07:15:22.572" v="2053"/>
        <pc:sldMkLst>
          <pc:docMk/>
          <pc:sldMk cId="3725243292" sldId="273"/>
        </pc:sldMkLst>
        <pc:spChg chg="mod">
          <ac:chgData name="Yuemin DENG" userId="233b43d5-0b34-4ca4-9346-ed12676bcf63" providerId="ADAL" clId="{921E3DD8-812A-4782-B0FF-548181318FB8}" dt="2024-08-13T07:12:11.069" v="1709" actId="20577"/>
          <ac:spMkLst>
            <pc:docMk/>
            <pc:sldMk cId="3725243292" sldId="273"/>
            <ac:spMk id="2" creationId="{8C08CFFB-D756-2F20-8113-17CB5DBA5347}"/>
          </ac:spMkLst>
        </pc:spChg>
        <pc:spChg chg="mod">
          <ac:chgData name="Yuemin DENG" userId="233b43d5-0b34-4ca4-9346-ed12676bcf63" providerId="ADAL" clId="{921E3DD8-812A-4782-B0FF-548181318FB8}" dt="2024-08-13T07:14:13.539" v="1954" actId="20577"/>
          <ac:spMkLst>
            <pc:docMk/>
            <pc:sldMk cId="3725243292" sldId="273"/>
            <ac:spMk id="4" creationId="{609AA7B3-E096-8EA7-DF25-94CA24145B9C}"/>
          </ac:spMkLst>
        </pc:spChg>
        <pc:spChg chg="add mod">
          <ac:chgData name="Yuemin DENG" userId="233b43d5-0b34-4ca4-9346-ed12676bcf63" providerId="ADAL" clId="{921E3DD8-812A-4782-B0FF-548181318FB8}" dt="2024-08-13T07:12:48.565" v="1773" actId="1076"/>
          <ac:spMkLst>
            <pc:docMk/>
            <pc:sldMk cId="3725243292" sldId="273"/>
            <ac:spMk id="5" creationId="{70F15C0A-994B-7110-A1C8-14E91348E4AB}"/>
          </ac:spMkLst>
        </pc:spChg>
        <pc:spChg chg="mod">
          <ac:chgData name="Yuemin DENG" userId="233b43d5-0b34-4ca4-9346-ed12676bcf63" providerId="ADAL" clId="{921E3DD8-812A-4782-B0FF-548181318FB8}" dt="2024-08-13T07:12:17.976" v="1723" actId="20577"/>
          <ac:spMkLst>
            <pc:docMk/>
            <pc:sldMk cId="3725243292" sldId="273"/>
            <ac:spMk id="6" creationId="{6DC2B370-D4CE-EABF-9539-1D7A7AAF279E}"/>
          </ac:spMkLst>
        </pc:spChg>
        <pc:spChg chg="add mod">
          <ac:chgData name="Yuemin DENG" userId="233b43d5-0b34-4ca4-9346-ed12676bcf63" providerId="ADAL" clId="{921E3DD8-812A-4782-B0FF-548181318FB8}" dt="2024-08-13T07:15:07.883" v="2050" actId="5793"/>
          <ac:spMkLst>
            <pc:docMk/>
            <pc:sldMk cId="3725243292" sldId="273"/>
            <ac:spMk id="7" creationId="{1D6A241B-9902-7A23-48EA-4C751D3D3423}"/>
          </ac:spMkLst>
        </pc:spChg>
        <pc:extLst>
          <p:ext xmlns:p="http://schemas.openxmlformats.org/presentationml/2006/main" uri="{D6D511B9-2390-475A-947B-AFAB55BFBCF1}">
            <pc226:cmChg xmlns:pc226="http://schemas.microsoft.com/office/powerpoint/2022/06/main/command" chg="del mod">
              <pc226:chgData name="Yuemin DENG" userId="233b43d5-0b34-4ca4-9346-ed12676bcf63" providerId="ADAL" clId="{921E3DD8-812A-4782-B0FF-548181318FB8}" dt="2024-08-13T07:15:22.572" v="2053"/>
              <pc2:cmMkLst xmlns:pc2="http://schemas.microsoft.com/office/powerpoint/2019/9/main/command">
                <pc:docMk/>
                <pc:sldMk cId="3725243292" sldId="273"/>
                <pc2:cmMk id="{E23A3112-7684-4746-9EC4-28918AE66E00}"/>
              </pc2:cmMkLst>
            </pc226:cmChg>
          </p:ext>
        </pc:extLst>
      </pc:sldChg>
      <pc:sldChg chg="modSp add mod delCm">
        <pc:chgData name="Yuemin DENG" userId="233b43d5-0b34-4ca4-9346-ed12676bcf63" providerId="ADAL" clId="{921E3DD8-812A-4782-B0FF-548181318FB8}" dt="2024-08-13T08:03:46.704" v="3187" actId="20577"/>
        <pc:sldMkLst>
          <pc:docMk/>
          <pc:sldMk cId="2006628866" sldId="274"/>
        </pc:sldMkLst>
        <pc:spChg chg="mod">
          <ac:chgData name="Yuemin DENG" userId="233b43d5-0b34-4ca4-9346-ed12676bcf63" providerId="ADAL" clId="{921E3DD8-812A-4782-B0FF-548181318FB8}" dt="2024-08-13T08:03:46.704" v="3187" actId="20577"/>
          <ac:spMkLst>
            <pc:docMk/>
            <pc:sldMk cId="2006628866" sldId="274"/>
            <ac:spMk id="4" creationId="{609AA7B3-E096-8EA7-DF25-94CA24145B9C}"/>
          </ac:spMkLst>
        </pc:spChg>
        <pc:spChg chg="mod">
          <ac:chgData name="Yuemin DENG" userId="233b43d5-0b34-4ca4-9346-ed12676bcf63" providerId="ADAL" clId="{921E3DD8-812A-4782-B0FF-548181318FB8}" dt="2024-08-13T07:16:37.780" v="2209" actId="20577"/>
          <ac:spMkLst>
            <pc:docMk/>
            <pc:sldMk cId="2006628866" sldId="274"/>
            <ac:spMk id="5" creationId="{70F15C0A-994B-7110-A1C8-14E91348E4AB}"/>
          </ac:spMkLst>
        </pc:spChg>
        <pc:spChg chg="mod">
          <ac:chgData name="Yuemin DENG" userId="233b43d5-0b34-4ca4-9346-ed12676bcf63" providerId="ADAL" clId="{921E3DD8-812A-4782-B0FF-548181318FB8}" dt="2024-08-13T07:16:00.904" v="2153" actId="20577"/>
          <ac:spMkLst>
            <pc:docMk/>
            <pc:sldMk cId="2006628866" sldId="274"/>
            <ac:spMk id="6" creationId="{6DC2B370-D4CE-EABF-9539-1D7A7AAF279E}"/>
          </ac:spMkLst>
        </pc:spChg>
        <pc:spChg chg="mod">
          <ac:chgData name="Yuemin DENG" userId="233b43d5-0b34-4ca4-9346-ed12676bcf63" providerId="ADAL" clId="{921E3DD8-812A-4782-B0FF-548181318FB8}" dt="2024-08-13T07:17:12.417" v="2298" actId="20577"/>
          <ac:spMkLst>
            <pc:docMk/>
            <pc:sldMk cId="2006628866" sldId="274"/>
            <ac:spMk id="7" creationId="{1D6A241B-9902-7A23-48EA-4C751D3D3423}"/>
          </ac:spMkLst>
        </pc:spChg>
        <pc:extLst>
          <p:ext xmlns:p="http://schemas.openxmlformats.org/presentationml/2006/main" uri="{D6D511B9-2390-475A-947B-AFAB55BFBCF1}">
            <pc226:cmChg xmlns:pc226="http://schemas.microsoft.com/office/powerpoint/2022/06/main/command" chg="del">
              <pc226:chgData name="Yuemin DENG" userId="233b43d5-0b34-4ca4-9346-ed12676bcf63" providerId="ADAL" clId="{921E3DD8-812A-4782-B0FF-548181318FB8}" dt="2024-08-13T07:15:27.008" v="2054"/>
              <pc2:cmMkLst xmlns:pc2="http://schemas.microsoft.com/office/powerpoint/2019/9/main/command">
                <pc:docMk/>
                <pc:sldMk cId="2006628866" sldId="274"/>
                <pc2:cmMk id="{C470E468-FA44-4409-822F-D8DD4D1AD603}"/>
              </pc2:cmMkLst>
            </pc226:cmChg>
          </p:ext>
        </pc:extLst>
      </pc:sldChg>
      <pc:sldChg chg="add del">
        <pc:chgData name="Yuemin DENG" userId="233b43d5-0b34-4ca4-9346-ed12676bcf63" providerId="ADAL" clId="{921E3DD8-812A-4782-B0FF-548181318FB8}" dt="2024-08-13T07:17:41.466" v="2300" actId="47"/>
        <pc:sldMkLst>
          <pc:docMk/>
          <pc:sldMk cId="343507892" sldId="275"/>
        </pc:sldMkLst>
      </pc:sldChg>
      <pc:sldChg chg="modSp add mod">
        <pc:chgData name="Yuemin DENG" userId="233b43d5-0b34-4ca4-9346-ed12676bcf63" providerId="ADAL" clId="{921E3DD8-812A-4782-B0FF-548181318FB8}" dt="2024-08-13T08:07:48.408" v="3365" actId="20577"/>
        <pc:sldMkLst>
          <pc:docMk/>
          <pc:sldMk cId="982659282" sldId="275"/>
        </pc:sldMkLst>
        <pc:spChg chg="mod">
          <ac:chgData name="Yuemin DENG" userId="233b43d5-0b34-4ca4-9346-ed12676bcf63" providerId="ADAL" clId="{921E3DD8-812A-4782-B0FF-548181318FB8}" dt="2024-08-13T07:19:10.149" v="2481" actId="313"/>
          <ac:spMkLst>
            <pc:docMk/>
            <pc:sldMk cId="982659282" sldId="275"/>
            <ac:spMk id="5" creationId="{70F15C0A-994B-7110-A1C8-14E91348E4AB}"/>
          </ac:spMkLst>
        </pc:spChg>
        <pc:spChg chg="mod">
          <ac:chgData name="Yuemin DENG" userId="233b43d5-0b34-4ca4-9346-ed12676bcf63" providerId="ADAL" clId="{921E3DD8-812A-4782-B0FF-548181318FB8}" dt="2024-08-13T07:18:25.378" v="2399" actId="20577"/>
          <ac:spMkLst>
            <pc:docMk/>
            <pc:sldMk cId="982659282" sldId="275"/>
            <ac:spMk id="6" creationId="{6DC2B370-D4CE-EABF-9539-1D7A7AAF279E}"/>
          </ac:spMkLst>
        </pc:spChg>
        <pc:spChg chg="mod">
          <ac:chgData name="Yuemin DENG" userId="233b43d5-0b34-4ca4-9346-ed12676bcf63" providerId="ADAL" clId="{921E3DD8-812A-4782-B0FF-548181318FB8}" dt="2024-08-13T08:07:48.408" v="3365" actId="20577"/>
          <ac:spMkLst>
            <pc:docMk/>
            <pc:sldMk cId="982659282" sldId="275"/>
            <ac:spMk id="7" creationId="{1D6A241B-9902-7A23-48EA-4C751D3D3423}"/>
          </ac:spMkLst>
        </pc:spChg>
      </pc:sldChg>
    </pc:docChg>
  </pc:docChgLst>
  <pc:docChgLst>
    <pc:chgData name="Yuemin DENG" userId="233b43d5-0b34-4ca4-9346-ed12676bcf63" providerId="ADAL" clId="{A83A6EDB-6C34-47CD-9448-850F7451DBEB}"/>
    <pc:docChg chg="custSel modSld">
      <pc:chgData name="Yuemin DENG" userId="233b43d5-0b34-4ca4-9346-ed12676bcf63" providerId="ADAL" clId="{A83A6EDB-6C34-47CD-9448-850F7451DBEB}" dt="2024-08-23T09:10:27.757" v="306" actId="255"/>
      <pc:docMkLst>
        <pc:docMk/>
      </pc:docMkLst>
      <pc:sldChg chg="modSp mod">
        <pc:chgData name="Yuemin DENG" userId="233b43d5-0b34-4ca4-9346-ed12676bcf63" providerId="ADAL" clId="{A83A6EDB-6C34-47CD-9448-850F7451DBEB}" dt="2024-08-23T09:04:31.893" v="57" actId="20577"/>
        <pc:sldMkLst>
          <pc:docMk/>
          <pc:sldMk cId="3401086076" sldId="267"/>
        </pc:sldMkLst>
        <pc:spChg chg="mod">
          <ac:chgData name="Yuemin DENG" userId="233b43d5-0b34-4ca4-9346-ed12676bcf63" providerId="ADAL" clId="{A83A6EDB-6C34-47CD-9448-850F7451DBEB}" dt="2024-08-23T09:04:31.893" v="57" actId="20577"/>
          <ac:spMkLst>
            <pc:docMk/>
            <pc:sldMk cId="3401086076" sldId="267"/>
            <ac:spMk id="3" creationId="{C1491001-4C09-A7B9-8EA7-3B2202751355}"/>
          </ac:spMkLst>
        </pc:spChg>
      </pc:sldChg>
      <pc:sldChg chg="modSp mod">
        <pc:chgData name="Yuemin DENG" userId="233b43d5-0b34-4ca4-9346-ed12676bcf63" providerId="ADAL" clId="{A83A6EDB-6C34-47CD-9448-850F7451DBEB}" dt="2024-08-23T09:07:15.895" v="185" actId="20577"/>
        <pc:sldMkLst>
          <pc:docMk/>
          <pc:sldMk cId="3424221904" sldId="268"/>
        </pc:sldMkLst>
        <pc:spChg chg="mod">
          <ac:chgData name="Yuemin DENG" userId="233b43d5-0b34-4ca4-9346-ed12676bcf63" providerId="ADAL" clId="{A83A6EDB-6C34-47CD-9448-850F7451DBEB}" dt="2024-08-23T09:04:35.971" v="60" actId="20577"/>
          <ac:spMkLst>
            <pc:docMk/>
            <pc:sldMk cId="3424221904" sldId="268"/>
            <ac:spMk id="3" creationId="{C1491001-4C09-A7B9-8EA7-3B2202751355}"/>
          </ac:spMkLst>
        </pc:spChg>
        <pc:spChg chg="mod">
          <ac:chgData name="Yuemin DENG" userId="233b43d5-0b34-4ca4-9346-ed12676bcf63" providerId="ADAL" clId="{A83A6EDB-6C34-47CD-9448-850F7451DBEB}" dt="2024-08-23T09:07:15.895" v="185" actId="20577"/>
          <ac:spMkLst>
            <pc:docMk/>
            <pc:sldMk cId="3424221904" sldId="268"/>
            <ac:spMk id="13" creationId="{66967818-51A2-8F37-B042-9D40098613AA}"/>
          </ac:spMkLst>
        </pc:spChg>
      </pc:sldChg>
      <pc:sldChg chg="modSp mod">
        <pc:chgData name="Yuemin DENG" userId="233b43d5-0b34-4ca4-9346-ed12676bcf63" providerId="ADAL" clId="{A83A6EDB-6C34-47CD-9448-850F7451DBEB}" dt="2024-08-23T09:07:22.407" v="188" actId="20577"/>
        <pc:sldMkLst>
          <pc:docMk/>
          <pc:sldMk cId="1850462237" sldId="269"/>
        </pc:sldMkLst>
        <pc:spChg chg="mod">
          <ac:chgData name="Yuemin DENG" userId="233b43d5-0b34-4ca4-9346-ed12676bcf63" providerId="ADAL" clId="{A83A6EDB-6C34-47CD-9448-850F7451DBEB}" dt="2024-08-23T09:07:22.407" v="188" actId="20577"/>
          <ac:spMkLst>
            <pc:docMk/>
            <pc:sldMk cId="1850462237" sldId="269"/>
            <ac:spMk id="3" creationId="{C1491001-4C09-A7B9-8EA7-3B2202751355}"/>
          </ac:spMkLst>
        </pc:spChg>
      </pc:sldChg>
      <pc:sldChg chg="modSp mod">
        <pc:chgData name="Yuemin DENG" userId="233b43d5-0b34-4ca4-9346-ed12676bcf63" providerId="ADAL" clId="{A83A6EDB-6C34-47CD-9448-850F7451DBEB}" dt="2024-08-23T09:07:26.909" v="193" actId="20577"/>
        <pc:sldMkLst>
          <pc:docMk/>
          <pc:sldMk cId="3655998051" sldId="270"/>
        </pc:sldMkLst>
        <pc:spChg chg="mod">
          <ac:chgData name="Yuemin DENG" userId="233b43d5-0b34-4ca4-9346-ed12676bcf63" providerId="ADAL" clId="{A83A6EDB-6C34-47CD-9448-850F7451DBEB}" dt="2024-08-23T09:07:26.909" v="193" actId="20577"/>
          <ac:spMkLst>
            <pc:docMk/>
            <pc:sldMk cId="3655998051" sldId="270"/>
            <ac:spMk id="3" creationId="{C1491001-4C09-A7B9-8EA7-3B2202751355}"/>
          </ac:spMkLst>
        </pc:spChg>
      </pc:sldChg>
      <pc:sldChg chg="addSp modSp mod">
        <pc:chgData name="Yuemin DENG" userId="233b43d5-0b34-4ca4-9346-ed12676bcf63" providerId="ADAL" clId="{A83A6EDB-6C34-47CD-9448-850F7451DBEB}" dt="2024-08-23T09:10:27.757" v="306" actId="255"/>
        <pc:sldMkLst>
          <pc:docMk/>
          <pc:sldMk cId="469347361" sldId="271"/>
        </pc:sldMkLst>
        <pc:spChg chg="add mod">
          <ac:chgData name="Yuemin DENG" userId="233b43d5-0b34-4ca4-9346-ed12676bcf63" providerId="ADAL" clId="{A83A6EDB-6C34-47CD-9448-850F7451DBEB}" dt="2024-08-23T09:10:27.757" v="306" actId="255"/>
          <ac:spMkLst>
            <pc:docMk/>
            <pc:sldMk cId="469347361" sldId="271"/>
            <ac:spMk id="4" creationId="{27BF84E3-67F4-A83F-5AD3-73D8AC9E8B7F}"/>
          </ac:spMkLst>
        </pc:spChg>
        <pc:spChg chg="mod">
          <ac:chgData name="Yuemin DENG" userId="233b43d5-0b34-4ca4-9346-ed12676bcf63" providerId="ADAL" clId="{A83A6EDB-6C34-47CD-9448-850F7451DBEB}" dt="2024-08-22T09:27:54.716" v="44" actId="14100"/>
          <ac:spMkLst>
            <pc:docMk/>
            <pc:sldMk cId="469347361" sldId="271"/>
            <ac:spMk id="9" creationId="{18452055-B27A-2291-3F15-93DBF5464348}"/>
          </ac:spMkLst>
        </pc:spChg>
      </pc:sldChg>
      <pc:sldChg chg="modSp mod">
        <pc:chgData name="Yuemin DENG" userId="233b43d5-0b34-4ca4-9346-ed12676bcf63" providerId="ADAL" clId="{A83A6EDB-6C34-47CD-9448-850F7451DBEB}" dt="2024-08-19T09:39:17.593" v="2" actId="20577"/>
        <pc:sldMkLst>
          <pc:docMk/>
          <pc:sldMk cId="2817009577" sldId="272"/>
        </pc:sldMkLst>
        <pc:graphicFrameChg chg="mod modGraphic">
          <ac:chgData name="Yuemin DENG" userId="233b43d5-0b34-4ca4-9346-ed12676bcf63" providerId="ADAL" clId="{A83A6EDB-6C34-47CD-9448-850F7451DBEB}" dt="2024-08-19T09:39:17.593" v="2" actId="20577"/>
          <ac:graphicFrameMkLst>
            <pc:docMk/>
            <pc:sldMk cId="2817009577" sldId="272"/>
            <ac:graphicFrameMk id="4" creationId="{C39FF9CE-BF7D-D873-46C7-48D967AF2E59}"/>
          </ac:graphicFrameMkLst>
        </pc:graphicFrameChg>
      </pc:sldChg>
    </pc:docChg>
  </pc:docChgLst>
  <pc:docChgLst>
    <pc:chgData name="Yuemin DENG" userId="233b43d5-0b34-4ca4-9346-ed12676bcf63" providerId="ADAL" clId="{B9CDE1D1-027B-4988-9511-B98F6CF7CC64}"/>
    <pc:docChg chg="undo custSel addSld delSld modSld">
      <pc:chgData name="Yuemin DENG" userId="233b43d5-0b34-4ca4-9346-ed12676bcf63" providerId="ADAL" clId="{B9CDE1D1-027B-4988-9511-B98F6CF7CC64}" dt="2024-08-13T08:25:31.168" v="123" actId="20577"/>
      <pc:docMkLst>
        <pc:docMk/>
      </pc:docMkLst>
      <pc:sldChg chg="addSp delSp modSp del mod">
        <pc:chgData name="Yuemin DENG" userId="233b43d5-0b34-4ca4-9346-ed12676bcf63" providerId="ADAL" clId="{B9CDE1D1-027B-4988-9511-B98F6CF7CC64}" dt="2024-08-13T08:24:52.715" v="121" actId="47"/>
        <pc:sldMkLst>
          <pc:docMk/>
          <pc:sldMk cId="2437140295" sldId="265"/>
        </pc:sldMkLst>
        <pc:spChg chg="del mod">
          <ac:chgData name="Yuemin DENG" userId="233b43d5-0b34-4ca4-9346-ed12676bcf63" providerId="ADAL" clId="{B9CDE1D1-027B-4988-9511-B98F6CF7CC64}" dt="2024-08-13T08:24:41.373" v="116" actId="21"/>
          <ac:spMkLst>
            <pc:docMk/>
            <pc:sldMk cId="2437140295" sldId="265"/>
            <ac:spMk id="2" creationId="{316530C7-A196-EC0A-72D9-ED964BAFA111}"/>
          </ac:spMkLst>
        </pc:spChg>
        <pc:spChg chg="del mod">
          <ac:chgData name="Yuemin DENG" userId="233b43d5-0b34-4ca4-9346-ed12676bcf63" providerId="ADAL" clId="{B9CDE1D1-027B-4988-9511-B98F6CF7CC64}" dt="2024-08-13T08:24:41.373" v="116" actId="21"/>
          <ac:spMkLst>
            <pc:docMk/>
            <pc:sldMk cId="2437140295" sldId="265"/>
            <ac:spMk id="3" creationId="{4E8A2F98-E933-83DB-B0F3-62ECAD117C66}"/>
          </ac:spMkLst>
        </pc:spChg>
        <pc:spChg chg="del">
          <ac:chgData name="Yuemin DENG" userId="233b43d5-0b34-4ca4-9346-ed12676bcf63" providerId="ADAL" clId="{B9CDE1D1-027B-4988-9511-B98F6CF7CC64}" dt="2024-08-13T08:24:41.373" v="116" actId="21"/>
          <ac:spMkLst>
            <pc:docMk/>
            <pc:sldMk cId="2437140295" sldId="265"/>
            <ac:spMk id="4" creationId="{C4AEA7A8-CB43-503D-F6FF-86D08D069B87}"/>
          </ac:spMkLst>
        </pc:spChg>
        <pc:spChg chg="del">
          <ac:chgData name="Yuemin DENG" userId="233b43d5-0b34-4ca4-9346-ed12676bcf63" providerId="ADAL" clId="{B9CDE1D1-027B-4988-9511-B98F6CF7CC64}" dt="2024-08-13T08:24:41.373" v="116" actId="21"/>
          <ac:spMkLst>
            <pc:docMk/>
            <pc:sldMk cId="2437140295" sldId="265"/>
            <ac:spMk id="5" creationId="{06A3B4A3-45E7-56AF-A1F3-95C5046DCF5A}"/>
          </ac:spMkLst>
        </pc:spChg>
        <pc:spChg chg="add mod">
          <ac:chgData name="Yuemin DENG" userId="233b43d5-0b34-4ca4-9346-ed12676bcf63" providerId="ADAL" clId="{B9CDE1D1-027B-4988-9511-B98F6CF7CC64}" dt="2024-08-13T08:24:41.373" v="116" actId="21"/>
          <ac:spMkLst>
            <pc:docMk/>
            <pc:sldMk cId="2437140295" sldId="265"/>
            <ac:spMk id="7" creationId="{A4607F71-2559-504A-2B93-1AF973200EBF}"/>
          </ac:spMkLst>
        </pc:spChg>
        <pc:spChg chg="add mod">
          <ac:chgData name="Yuemin DENG" userId="233b43d5-0b34-4ca4-9346-ed12676bcf63" providerId="ADAL" clId="{B9CDE1D1-027B-4988-9511-B98F6CF7CC64}" dt="2024-08-13T08:24:41.373" v="116" actId="21"/>
          <ac:spMkLst>
            <pc:docMk/>
            <pc:sldMk cId="2437140295" sldId="265"/>
            <ac:spMk id="9" creationId="{B1288A28-47D6-7742-7E38-7D3154081809}"/>
          </ac:spMkLst>
        </pc:spChg>
      </pc:sldChg>
      <pc:sldChg chg="modSp mod">
        <pc:chgData name="Yuemin DENG" userId="233b43d5-0b34-4ca4-9346-ed12676bcf63" providerId="ADAL" clId="{B9CDE1D1-027B-4988-9511-B98F6CF7CC64}" dt="2024-08-13T08:22:59.024" v="100" actId="207"/>
        <pc:sldMkLst>
          <pc:docMk/>
          <pc:sldMk cId="1368202434" sldId="266"/>
        </pc:sldMkLst>
        <pc:spChg chg="mod">
          <ac:chgData name="Yuemin DENG" userId="233b43d5-0b34-4ca4-9346-ed12676bcf63" providerId="ADAL" clId="{B9CDE1D1-027B-4988-9511-B98F6CF7CC64}" dt="2024-08-13T08:18:30.411" v="33" actId="207"/>
          <ac:spMkLst>
            <pc:docMk/>
            <pc:sldMk cId="1368202434" sldId="266"/>
            <ac:spMk id="2" creationId="{8C08CFFB-D756-2F20-8113-17CB5DBA5347}"/>
          </ac:spMkLst>
        </pc:spChg>
        <pc:spChg chg="mod">
          <ac:chgData name="Yuemin DENG" userId="233b43d5-0b34-4ca4-9346-ed12676bcf63" providerId="ADAL" clId="{B9CDE1D1-027B-4988-9511-B98F6CF7CC64}" dt="2024-08-13T08:22:59.024" v="100" actId="207"/>
          <ac:spMkLst>
            <pc:docMk/>
            <pc:sldMk cId="1368202434" sldId="266"/>
            <ac:spMk id="3" creationId="{C1491001-4C09-A7B9-8EA7-3B2202751355}"/>
          </ac:spMkLst>
        </pc:spChg>
        <pc:spChg chg="mod">
          <ac:chgData name="Yuemin DENG" userId="233b43d5-0b34-4ca4-9346-ed12676bcf63" providerId="ADAL" clId="{B9CDE1D1-027B-4988-9511-B98F6CF7CC64}" dt="2024-08-13T08:22:59.024" v="100" actId="207"/>
          <ac:spMkLst>
            <pc:docMk/>
            <pc:sldMk cId="1368202434" sldId="266"/>
            <ac:spMk id="6" creationId="{6DC2B370-D4CE-EABF-9539-1D7A7AAF279E}"/>
          </ac:spMkLst>
        </pc:spChg>
        <pc:spChg chg="mod">
          <ac:chgData name="Yuemin DENG" userId="233b43d5-0b34-4ca4-9346-ed12676bcf63" providerId="ADAL" clId="{B9CDE1D1-027B-4988-9511-B98F6CF7CC64}" dt="2024-08-13T08:22:59.024" v="100" actId="207"/>
          <ac:spMkLst>
            <pc:docMk/>
            <pc:sldMk cId="1368202434" sldId="266"/>
            <ac:spMk id="8" creationId="{CC4DFC12-CA8D-147A-C920-53DA554ACA5A}"/>
          </ac:spMkLst>
        </pc:spChg>
      </pc:sldChg>
      <pc:sldChg chg="modSp mod">
        <pc:chgData name="Yuemin DENG" userId="233b43d5-0b34-4ca4-9346-ed12676bcf63" providerId="ADAL" clId="{B9CDE1D1-027B-4988-9511-B98F6CF7CC64}" dt="2024-08-13T08:23:18.846" v="104" actId="208"/>
        <pc:sldMkLst>
          <pc:docMk/>
          <pc:sldMk cId="3401086076" sldId="267"/>
        </pc:sldMkLst>
        <pc:spChg chg="mod">
          <ac:chgData name="Yuemin DENG" userId="233b43d5-0b34-4ca4-9346-ed12676bcf63" providerId="ADAL" clId="{B9CDE1D1-027B-4988-9511-B98F6CF7CC64}" dt="2024-08-13T08:18:33.765" v="34" actId="207"/>
          <ac:spMkLst>
            <pc:docMk/>
            <pc:sldMk cId="3401086076" sldId="267"/>
            <ac:spMk id="2" creationId="{8C08CFFB-D756-2F20-8113-17CB5DBA5347}"/>
          </ac:spMkLst>
        </pc:spChg>
        <pc:spChg chg="mod">
          <ac:chgData name="Yuemin DENG" userId="233b43d5-0b34-4ca4-9346-ed12676bcf63" providerId="ADAL" clId="{B9CDE1D1-027B-4988-9511-B98F6CF7CC64}" dt="2024-08-13T08:20:00.114" v="59" actId="207"/>
          <ac:spMkLst>
            <pc:docMk/>
            <pc:sldMk cId="3401086076" sldId="267"/>
            <ac:spMk id="3" creationId="{C1491001-4C09-A7B9-8EA7-3B2202751355}"/>
          </ac:spMkLst>
        </pc:spChg>
        <pc:spChg chg="mod">
          <ac:chgData name="Yuemin DENG" userId="233b43d5-0b34-4ca4-9346-ed12676bcf63" providerId="ADAL" clId="{B9CDE1D1-027B-4988-9511-B98F6CF7CC64}" dt="2024-08-13T08:20:18.052" v="60" actId="207"/>
          <ac:spMkLst>
            <pc:docMk/>
            <pc:sldMk cId="3401086076" sldId="267"/>
            <ac:spMk id="6" creationId="{6DC2B370-D4CE-EABF-9539-1D7A7AAF279E}"/>
          </ac:spMkLst>
        </pc:spChg>
        <pc:spChg chg="mod">
          <ac:chgData name="Yuemin DENG" userId="233b43d5-0b34-4ca4-9346-ed12676bcf63" providerId="ADAL" clId="{B9CDE1D1-027B-4988-9511-B98F6CF7CC64}" dt="2024-08-13T08:23:16.924" v="103" actId="208"/>
          <ac:spMkLst>
            <pc:docMk/>
            <pc:sldMk cId="3401086076" sldId="267"/>
            <ac:spMk id="7" creationId="{0A7211F3-6CE4-470F-AC19-19886E78B244}"/>
          </ac:spMkLst>
        </pc:spChg>
        <pc:spChg chg="mod">
          <ac:chgData name="Yuemin DENG" userId="233b43d5-0b34-4ca4-9346-ed12676bcf63" providerId="ADAL" clId="{B9CDE1D1-027B-4988-9511-B98F6CF7CC64}" dt="2024-08-13T08:18:38.886" v="35" actId="207"/>
          <ac:spMkLst>
            <pc:docMk/>
            <pc:sldMk cId="3401086076" sldId="267"/>
            <ac:spMk id="12" creationId="{50085301-1834-C058-E81F-D0DA0B9BC472}"/>
          </ac:spMkLst>
        </pc:spChg>
        <pc:spChg chg="mod">
          <ac:chgData name="Yuemin DENG" userId="233b43d5-0b34-4ca4-9346-ed12676bcf63" providerId="ADAL" clId="{B9CDE1D1-027B-4988-9511-B98F6CF7CC64}" dt="2024-08-13T08:20:21.459" v="61" actId="207"/>
          <ac:spMkLst>
            <pc:docMk/>
            <pc:sldMk cId="3401086076" sldId="267"/>
            <ac:spMk id="15" creationId="{1AC7A2F9-E63F-3012-D038-6C26F2480A42}"/>
          </ac:spMkLst>
        </pc:spChg>
        <pc:spChg chg="mod">
          <ac:chgData name="Yuemin DENG" userId="233b43d5-0b34-4ca4-9346-ed12676bcf63" providerId="ADAL" clId="{B9CDE1D1-027B-4988-9511-B98F6CF7CC64}" dt="2024-08-13T08:23:18.846" v="104" actId="208"/>
          <ac:spMkLst>
            <pc:docMk/>
            <pc:sldMk cId="3401086076" sldId="267"/>
            <ac:spMk id="16" creationId="{CFFC55E0-8BFB-63E7-4A6E-83348DBB0E5E}"/>
          </ac:spMkLst>
        </pc:spChg>
        <pc:spChg chg="mod">
          <ac:chgData name="Yuemin DENG" userId="233b43d5-0b34-4ca4-9346-ed12676bcf63" providerId="ADAL" clId="{B9CDE1D1-027B-4988-9511-B98F6CF7CC64}" dt="2024-08-13T08:20:23.319" v="62" actId="207"/>
          <ac:spMkLst>
            <pc:docMk/>
            <pc:sldMk cId="3401086076" sldId="267"/>
            <ac:spMk id="18" creationId="{C3461AE9-E4E2-FD51-BC12-AEE20398D724}"/>
          </ac:spMkLst>
        </pc:spChg>
        <pc:spChg chg="mod">
          <ac:chgData name="Yuemin DENG" userId="233b43d5-0b34-4ca4-9346-ed12676bcf63" providerId="ADAL" clId="{B9CDE1D1-027B-4988-9511-B98F6CF7CC64}" dt="2024-08-13T08:23:15.053" v="102" actId="208"/>
          <ac:spMkLst>
            <pc:docMk/>
            <pc:sldMk cId="3401086076" sldId="267"/>
            <ac:spMk id="19" creationId="{D29E52DD-8D66-E559-927F-5FF0A5656B2D}"/>
          </ac:spMkLst>
        </pc:spChg>
      </pc:sldChg>
      <pc:sldChg chg="modSp mod">
        <pc:chgData name="Yuemin DENG" userId="233b43d5-0b34-4ca4-9346-ed12676bcf63" providerId="ADAL" clId="{B9CDE1D1-027B-4988-9511-B98F6CF7CC64}" dt="2024-08-13T08:23:36.257" v="107" actId="208"/>
        <pc:sldMkLst>
          <pc:docMk/>
          <pc:sldMk cId="3424221904" sldId="268"/>
        </pc:sldMkLst>
        <pc:spChg chg="mod">
          <ac:chgData name="Yuemin DENG" userId="233b43d5-0b34-4ca4-9346-ed12676bcf63" providerId="ADAL" clId="{B9CDE1D1-027B-4988-9511-B98F6CF7CC64}" dt="2024-08-13T08:18:45.168" v="38" actId="207"/>
          <ac:spMkLst>
            <pc:docMk/>
            <pc:sldMk cId="3424221904" sldId="268"/>
            <ac:spMk id="2" creationId="{8C08CFFB-D756-2F20-8113-17CB5DBA5347}"/>
          </ac:spMkLst>
        </pc:spChg>
        <pc:spChg chg="mod">
          <ac:chgData name="Yuemin DENG" userId="233b43d5-0b34-4ca4-9346-ed12676bcf63" providerId="ADAL" clId="{B9CDE1D1-027B-4988-9511-B98F6CF7CC64}" dt="2024-08-13T08:19:56.283" v="58" actId="207"/>
          <ac:spMkLst>
            <pc:docMk/>
            <pc:sldMk cId="3424221904" sldId="268"/>
            <ac:spMk id="3" creationId="{C1491001-4C09-A7B9-8EA7-3B2202751355}"/>
          </ac:spMkLst>
        </pc:spChg>
        <pc:spChg chg="mod">
          <ac:chgData name="Yuemin DENG" userId="233b43d5-0b34-4ca4-9346-ed12676bcf63" providerId="ADAL" clId="{B9CDE1D1-027B-4988-9511-B98F6CF7CC64}" dt="2024-08-13T08:23:36.257" v="107" actId="208"/>
          <ac:spMkLst>
            <pc:docMk/>
            <pc:sldMk cId="3424221904" sldId="268"/>
            <ac:spMk id="5" creationId="{0647285B-FCF6-B743-0507-DF7661AE1F04}"/>
          </ac:spMkLst>
        </pc:spChg>
        <pc:spChg chg="mod">
          <ac:chgData name="Yuemin DENG" userId="233b43d5-0b34-4ca4-9346-ed12676bcf63" providerId="ADAL" clId="{B9CDE1D1-027B-4988-9511-B98F6CF7CC64}" dt="2024-08-13T08:20:44.784" v="67" actId="207"/>
          <ac:spMkLst>
            <pc:docMk/>
            <pc:sldMk cId="3424221904" sldId="268"/>
            <ac:spMk id="6" creationId="{6DC2B370-D4CE-EABF-9539-1D7A7AAF279E}"/>
          </ac:spMkLst>
        </pc:spChg>
        <pc:spChg chg="mod">
          <ac:chgData name="Yuemin DENG" userId="233b43d5-0b34-4ca4-9346-ed12676bcf63" providerId="ADAL" clId="{B9CDE1D1-027B-4988-9511-B98F6CF7CC64}" dt="2024-08-13T08:20:44.784" v="67" actId="207"/>
          <ac:spMkLst>
            <pc:docMk/>
            <pc:sldMk cId="3424221904" sldId="268"/>
            <ac:spMk id="8" creationId="{2B0CB1B7-C0FE-E64E-1066-A4A499C3A0D8}"/>
          </ac:spMkLst>
        </pc:spChg>
        <pc:spChg chg="mod">
          <ac:chgData name="Yuemin DENG" userId="233b43d5-0b34-4ca4-9346-ed12676bcf63" providerId="ADAL" clId="{B9CDE1D1-027B-4988-9511-B98F6CF7CC64}" dt="2024-08-13T08:23:36.257" v="107" actId="208"/>
          <ac:spMkLst>
            <pc:docMk/>
            <pc:sldMk cId="3424221904" sldId="268"/>
            <ac:spMk id="10" creationId="{332723CD-DB1F-984B-C8BA-235B1DA52780}"/>
          </ac:spMkLst>
        </pc:spChg>
        <pc:spChg chg="mod">
          <ac:chgData name="Yuemin DENG" userId="233b43d5-0b34-4ca4-9346-ed12676bcf63" providerId="ADAL" clId="{B9CDE1D1-027B-4988-9511-B98F6CF7CC64}" dt="2024-08-13T08:20:44.784" v="67" actId="207"/>
          <ac:spMkLst>
            <pc:docMk/>
            <pc:sldMk cId="3424221904" sldId="268"/>
            <ac:spMk id="11" creationId="{8F920C00-731A-5B1D-4E15-39D7681BC8B9}"/>
          </ac:spMkLst>
        </pc:spChg>
        <pc:spChg chg="mod">
          <ac:chgData name="Yuemin DENG" userId="233b43d5-0b34-4ca4-9346-ed12676bcf63" providerId="ADAL" clId="{B9CDE1D1-027B-4988-9511-B98F6CF7CC64}" dt="2024-08-13T08:23:36.257" v="107" actId="208"/>
          <ac:spMkLst>
            <pc:docMk/>
            <pc:sldMk cId="3424221904" sldId="268"/>
            <ac:spMk id="12" creationId="{B730BCC7-FC47-FC48-D59B-1492C350D027}"/>
          </ac:spMkLst>
        </pc:spChg>
        <pc:spChg chg="mod">
          <ac:chgData name="Yuemin DENG" userId="233b43d5-0b34-4ca4-9346-ed12676bcf63" providerId="ADAL" clId="{B9CDE1D1-027B-4988-9511-B98F6CF7CC64}" dt="2024-08-13T08:23:36.257" v="107" actId="208"/>
          <ac:spMkLst>
            <pc:docMk/>
            <pc:sldMk cId="3424221904" sldId="268"/>
            <ac:spMk id="13" creationId="{66967818-51A2-8F37-B042-9D40098613AA}"/>
          </ac:spMkLst>
        </pc:spChg>
        <pc:spChg chg="mod">
          <ac:chgData name="Yuemin DENG" userId="233b43d5-0b34-4ca4-9346-ed12676bcf63" providerId="ADAL" clId="{B9CDE1D1-027B-4988-9511-B98F6CF7CC64}" dt="2024-08-13T08:20:44.784" v="67" actId="207"/>
          <ac:spMkLst>
            <pc:docMk/>
            <pc:sldMk cId="3424221904" sldId="268"/>
            <ac:spMk id="14" creationId="{368C0B8B-AC45-6782-8B3A-787EF240235D}"/>
          </ac:spMkLst>
        </pc:spChg>
      </pc:sldChg>
      <pc:sldChg chg="addSp modSp mod">
        <pc:chgData name="Yuemin DENG" userId="233b43d5-0b34-4ca4-9346-ed12676bcf63" providerId="ADAL" clId="{B9CDE1D1-027B-4988-9511-B98F6CF7CC64}" dt="2024-08-13T08:23:42.537" v="108" actId="208"/>
        <pc:sldMkLst>
          <pc:docMk/>
          <pc:sldMk cId="1850462237" sldId="269"/>
        </pc:sldMkLst>
        <pc:spChg chg="mod">
          <ac:chgData name="Yuemin DENG" userId="233b43d5-0b34-4ca4-9346-ed12676bcf63" providerId="ADAL" clId="{B9CDE1D1-027B-4988-9511-B98F6CF7CC64}" dt="2024-08-13T08:18:50.275" v="40" actId="207"/>
          <ac:spMkLst>
            <pc:docMk/>
            <pc:sldMk cId="1850462237" sldId="269"/>
            <ac:spMk id="2" creationId="{8C08CFFB-D756-2F20-8113-17CB5DBA5347}"/>
          </ac:spMkLst>
        </pc:spChg>
        <pc:spChg chg="mod">
          <ac:chgData name="Yuemin DENG" userId="233b43d5-0b34-4ca4-9346-ed12676bcf63" providerId="ADAL" clId="{B9CDE1D1-027B-4988-9511-B98F6CF7CC64}" dt="2024-08-13T08:21:32.218" v="70" actId="207"/>
          <ac:spMkLst>
            <pc:docMk/>
            <pc:sldMk cId="1850462237" sldId="269"/>
            <ac:spMk id="3" creationId="{C1491001-4C09-A7B9-8EA7-3B2202751355}"/>
          </ac:spMkLst>
        </pc:spChg>
        <pc:spChg chg="mod">
          <ac:chgData name="Yuemin DENG" userId="233b43d5-0b34-4ca4-9346-ed12676bcf63" providerId="ADAL" clId="{B9CDE1D1-027B-4988-9511-B98F6CF7CC64}" dt="2024-08-13T08:23:42.537" v="108" actId="208"/>
          <ac:spMkLst>
            <pc:docMk/>
            <pc:sldMk cId="1850462237" sldId="269"/>
            <ac:spMk id="4" creationId="{8C3204EC-5FDA-E6CE-6359-D0629B78AF08}"/>
          </ac:spMkLst>
        </pc:spChg>
        <pc:spChg chg="mod">
          <ac:chgData name="Yuemin DENG" userId="233b43d5-0b34-4ca4-9346-ed12676bcf63" providerId="ADAL" clId="{B9CDE1D1-027B-4988-9511-B98F6CF7CC64}" dt="2024-08-13T08:21:35.094" v="71" actId="207"/>
          <ac:spMkLst>
            <pc:docMk/>
            <pc:sldMk cId="1850462237" sldId="269"/>
            <ac:spMk id="6" creationId="{6DC2B370-D4CE-EABF-9539-1D7A7AAF279E}"/>
          </ac:spMkLst>
        </pc:spChg>
        <pc:graphicFrameChg chg="add mod">
          <ac:chgData name="Yuemin DENG" userId="233b43d5-0b34-4ca4-9346-ed12676bcf63" providerId="ADAL" clId="{B9CDE1D1-027B-4988-9511-B98F6CF7CC64}" dt="2024-08-13T08:21:19.603" v="69"/>
          <ac:graphicFrameMkLst>
            <pc:docMk/>
            <pc:sldMk cId="1850462237" sldId="269"/>
            <ac:graphicFrameMk id="5" creationId="{D3893E88-E8A8-1DD6-3A37-1F6BFB33ADB5}"/>
          </ac:graphicFrameMkLst>
        </pc:graphicFrameChg>
      </pc:sldChg>
      <pc:sldChg chg="modSp mod">
        <pc:chgData name="Yuemin DENG" userId="233b43d5-0b34-4ca4-9346-ed12676bcf63" providerId="ADAL" clId="{B9CDE1D1-027B-4988-9511-B98F6CF7CC64}" dt="2024-08-13T08:23:48.066" v="109" actId="208"/>
        <pc:sldMkLst>
          <pc:docMk/>
          <pc:sldMk cId="3655998051" sldId="270"/>
        </pc:sldMkLst>
        <pc:spChg chg="mod">
          <ac:chgData name="Yuemin DENG" userId="233b43d5-0b34-4ca4-9346-ed12676bcf63" providerId="ADAL" clId="{B9CDE1D1-027B-4988-9511-B98F6CF7CC64}" dt="2024-08-13T08:18:52.996" v="41" actId="207"/>
          <ac:spMkLst>
            <pc:docMk/>
            <pc:sldMk cId="3655998051" sldId="270"/>
            <ac:spMk id="2" creationId="{8C08CFFB-D756-2F20-8113-17CB5DBA5347}"/>
          </ac:spMkLst>
        </pc:spChg>
        <pc:spChg chg="mod">
          <ac:chgData name="Yuemin DENG" userId="233b43d5-0b34-4ca4-9346-ed12676bcf63" providerId="ADAL" clId="{B9CDE1D1-027B-4988-9511-B98F6CF7CC64}" dt="2024-08-13T08:21:45.248" v="73" actId="207"/>
          <ac:spMkLst>
            <pc:docMk/>
            <pc:sldMk cId="3655998051" sldId="270"/>
            <ac:spMk id="3" creationId="{C1491001-4C09-A7B9-8EA7-3B2202751355}"/>
          </ac:spMkLst>
        </pc:spChg>
        <pc:spChg chg="mod">
          <ac:chgData name="Yuemin DENG" userId="233b43d5-0b34-4ca4-9346-ed12676bcf63" providerId="ADAL" clId="{B9CDE1D1-027B-4988-9511-B98F6CF7CC64}" dt="2024-08-13T08:23:48.066" v="109" actId="208"/>
          <ac:spMkLst>
            <pc:docMk/>
            <pc:sldMk cId="3655998051" sldId="270"/>
            <ac:spMk id="4" creationId="{609AA7B3-E096-8EA7-DF25-94CA24145B9C}"/>
          </ac:spMkLst>
        </pc:spChg>
        <pc:spChg chg="mod">
          <ac:chgData name="Yuemin DENG" userId="233b43d5-0b34-4ca4-9346-ed12676bcf63" providerId="ADAL" clId="{B9CDE1D1-027B-4988-9511-B98F6CF7CC64}" dt="2024-08-13T08:21:42.094" v="72" actId="207"/>
          <ac:spMkLst>
            <pc:docMk/>
            <pc:sldMk cId="3655998051" sldId="270"/>
            <ac:spMk id="6" creationId="{6DC2B370-D4CE-EABF-9539-1D7A7AAF279E}"/>
          </ac:spMkLst>
        </pc:spChg>
      </pc:sldChg>
      <pc:sldChg chg="modSp mod">
        <pc:chgData name="Yuemin DENG" userId="233b43d5-0b34-4ca4-9346-ed12676bcf63" providerId="ADAL" clId="{B9CDE1D1-027B-4988-9511-B98F6CF7CC64}" dt="2024-08-13T08:22:45.560" v="99" actId="207"/>
        <pc:sldMkLst>
          <pc:docMk/>
          <pc:sldMk cId="469347361" sldId="271"/>
        </pc:sldMkLst>
        <pc:spChg chg="mod">
          <ac:chgData name="Yuemin DENG" userId="233b43d5-0b34-4ca4-9346-ed12676bcf63" providerId="ADAL" clId="{B9CDE1D1-027B-4988-9511-B98F6CF7CC64}" dt="2024-08-13T08:18:56.340" v="42" actId="207"/>
          <ac:spMkLst>
            <pc:docMk/>
            <pc:sldMk cId="469347361" sldId="271"/>
            <ac:spMk id="2" creationId="{8C08CFFB-D756-2F20-8113-17CB5DBA5347}"/>
          </ac:spMkLst>
        </pc:spChg>
        <pc:spChg chg="mod">
          <ac:chgData name="Yuemin DENG" userId="233b43d5-0b34-4ca4-9346-ed12676bcf63" providerId="ADAL" clId="{B9CDE1D1-027B-4988-9511-B98F6CF7CC64}" dt="2024-08-13T08:22:42.739" v="98" actId="20577"/>
          <ac:spMkLst>
            <pc:docMk/>
            <pc:sldMk cId="469347361" sldId="271"/>
            <ac:spMk id="3" creationId="{C1491001-4C09-A7B9-8EA7-3B2202751355}"/>
          </ac:spMkLst>
        </pc:spChg>
        <pc:spChg chg="mod">
          <ac:chgData name="Yuemin DENG" userId="233b43d5-0b34-4ca4-9346-ed12676bcf63" providerId="ADAL" clId="{B9CDE1D1-027B-4988-9511-B98F6CF7CC64}" dt="2024-08-13T08:22:45.560" v="99" actId="207"/>
          <ac:spMkLst>
            <pc:docMk/>
            <pc:sldMk cId="469347361" sldId="271"/>
            <ac:spMk id="6" creationId="{6DC2B370-D4CE-EABF-9539-1D7A7AAF279E}"/>
          </ac:spMkLst>
        </pc:spChg>
      </pc:sldChg>
      <pc:sldChg chg="modSp mod">
        <pc:chgData name="Yuemin DENG" userId="233b43d5-0b34-4ca4-9346-ed12676bcf63" providerId="ADAL" clId="{B9CDE1D1-027B-4988-9511-B98F6CF7CC64}" dt="2024-08-13T08:23:55.919" v="110" actId="208"/>
        <pc:sldMkLst>
          <pc:docMk/>
          <pc:sldMk cId="2817009577" sldId="272"/>
        </pc:sldMkLst>
        <pc:spChg chg="mod">
          <ac:chgData name="Yuemin DENG" userId="233b43d5-0b34-4ca4-9346-ed12676bcf63" providerId="ADAL" clId="{B9CDE1D1-027B-4988-9511-B98F6CF7CC64}" dt="2024-08-13T08:18:59.798" v="43" actId="207"/>
          <ac:spMkLst>
            <pc:docMk/>
            <pc:sldMk cId="2817009577" sldId="272"/>
            <ac:spMk id="2" creationId="{8C08CFFB-D756-2F20-8113-17CB5DBA5347}"/>
          </ac:spMkLst>
        </pc:spChg>
        <pc:spChg chg="mod">
          <ac:chgData name="Yuemin DENG" userId="233b43d5-0b34-4ca4-9346-ed12676bcf63" providerId="ADAL" clId="{B9CDE1D1-027B-4988-9511-B98F6CF7CC64}" dt="2024-08-13T08:22:38.821" v="95" actId="20577"/>
          <ac:spMkLst>
            <pc:docMk/>
            <pc:sldMk cId="2817009577" sldId="272"/>
            <ac:spMk id="3" creationId="{C1491001-4C09-A7B9-8EA7-3B2202751355}"/>
          </ac:spMkLst>
        </pc:spChg>
        <pc:spChg chg="mod">
          <ac:chgData name="Yuemin DENG" userId="233b43d5-0b34-4ca4-9346-ed12676bcf63" providerId="ADAL" clId="{B9CDE1D1-027B-4988-9511-B98F6CF7CC64}" dt="2024-08-13T08:22:36.708" v="92" actId="207"/>
          <ac:spMkLst>
            <pc:docMk/>
            <pc:sldMk cId="2817009577" sldId="272"/>
            <ac:spMk id="6" creationId="{6DC2B370-D4CE-EABF-9539-1D7A7AAF279E}"/>
          </ac:spMkLst>
        </pc:spChg>
        <pc:spChg chg="mod">
          <ac:chgData name="Yuemin DENG" userId="233b43d5-0b34-4ca4-9346-ed12676bcf63" providerId="ADAL" clId="{B9CDE1D1-027B-4988-9511-B98F6CF7CC64}" dt="2024-08-13T08:23:55.919" v="110" actId="208"/>
          <ac:spMkLst>
            <pc:docMk/>
            <pc:sldMk cId="2817009577" sldId="272"/>
            <ac:spMk id="10" creationId="{8380DB17-E385-47E9-E230-FC57D189AE47}"/>
          </ac:spMkLst>
        </pc:spChg>
      </pc:sldChg>
      <pc:sldChg chg="modSp mod">
        <pc:chgData name="Yuemin DENG" userId="233b43d5-0b34-4ca4-9346-ed12676bcf63" providerId="ADAL" clId="{B9CDE1D1-027B-4988-9511-B98F6CF7CC64}" dt="2024-08-13T08:24:03.974" v="111" actId="208"/>
        <pc:sldMkLst>
          <pc:docMk/>
          <pc:sldMk cId="3725243292" sldId="273"/>
        </pc:sldMkLst>
        <pc:spChg chg="mod">
          <ac:chgData name="Yuemin DENG" userId="233b43d5-0b34-4ca4-9346-ed12676bcf63" providerId="ADAL" clId="{B9CDE1D1-027B-4988-9511-B98F6CF7CC64}" dt="2024-08-13T08:19:02.858" v="44" actId="207"/>
          <ac:spMkLst>
            <pc:docMk/>
            <pc:sldMk cId="3725243292" sldId="273"/>
            <ac:spMk id="2" creationId="{8C08CFFB-D756-2F20-8113-17CB5DBA5347}"/>
          </ac:spMkLst>
        </pc:spChg>
        <pc:spChg chg="mod">
          <ac:chgData name="Yuemin DENG" userId="233b43d5-0b34-4ca4-9346-ed12676bcf63" providerId="ADAL" clId="{B9CDE1D1-027B-4988-9511-B98F6CF7CC64}" dt="2024-08-13T08:22:29.304" v="90" actId="20577"/>
          <ac:spMkLst>
            <pc:docMk/>
            <pc:sldMk cId="3725243292" sldId="273"/>
            <ac:spMk id="3" creationId="{C1491001-4C09-A7B9-8EA7-3B2202751355}"/>
          </ac:spMkLst>
        </pc:spChg>
        <pc:spChg chg="mod">
          <ac:chgData name="Yuemin DENG" userId="233b43d5-0b34-4ca4-9346-ed12676bcf63" providerId="ADAL" clId="{B9CDE1D1-027B-4988-9511-B98F6CF7CC64}" dt="2024-08-13T08:24:03.974" v="111" actId="208"/>
          <ac:spMkLst>
            <pc:docMk/>
            <pc:sldMk cId="3725243292" sldId="273"/>
            <ac:spMk id="4" creationId="{609AA7B3-E096-8EA7-DF25-94CA24145B9C}"/>
          </ac:spMkLst>
        </pc:spChg>
        <pc:spChg chg="mod">
          <ac:chgData name="Yuemin DENG" userId="233b43d5-0b34-4ca4-9346-ed12676bcf63" providerId="ADAL" clId="{B9CDE1D1-027B-4988-9511-B98F6CF7CC64}" dt="2024-08-13T08:22:33.202" v="91" actId="207"/>
          <ac:spMkLst>
            <pc:docMk/>
            <pc:sldMk cId="3725243292" sldId="273"/>
            <ac:spMk id="5" creationId="{70F15C0A-994B-7110-A1C8-14E91348E4AB}"/>
          </ac:spMkLst>
        </pc:spChg>
        <pc:spChg chg="mod">
          <ac:chgData name="Yuemin DENG" userId="233b43d5-0b34-4ca4-9346-ed12676bcf63" providerId="ADAL" clId="{B9CDE1D1-027B-4988-9511-B98F6CF7CC64}" dt="2024-08-13T08:22:33.202" v="91" actId="207"/>
          <ac:spMkLst>
            <pc:docMk/>
            <pc:sldMk cId="3725243292" sldId="273"/>
            <ac:spMk id="6" creationId="{6DC2B370-D4CE-EABF-9539-1D7A7AAF279E}"/>
          </ac:spMkLst>
        </pc:spChg>
        <pc:spChg chg="mod">
          <ac:chgData name="Yuemin DENG" userId="233b43d5-0b34-4ca4-9346-ed12676bcf63" providerId="ADAL" clId="{B9CDE1D1-027B-4988-9511-B98F6CF7CC64}" dt="2024-08-13T08:24:03.974" v="111" actId="208"/>
          <ac:spMkLst>
            <pc:docMk/>
            <pc:sldMk cId="3725243292" sldId="273"/>
            <ac:spMk id="7" creationId="{1D6A241B-9902-7A23-48EA-4C751D3D3423}"/>
          </ac:spMkLst>
        </pc:spChg>
      </pc:sldChg>
      <pc:sldChg chg="modSp mod">
        <pc:chgData name="Yuemin DENG" userId="233b43d5-0b34-4ca4-9346-ed12676bcf63" providerId="ADAL" clId="{B9CDE1D1-027B-4988-9511-B98F6CF7CC64}" dt="2024-08-13T08:24:11.473" v="112" actId="208"/>
        <pc:sldMkLst>
          <pc:docMk/>
          <pc:sldMk cId="2006628866" sldId="274"/>
        </pc:sldMkLst>
        <pc:spChg chg="mod">
          <ac:chgData name="Yuemin DENG" userId="233b43d5-0b34-4ca4-9346-ed12676bcf63" providerId="ADAL" clId="{B9CDE1D1-027B-4988-9511-B98F6CF7CC64}" dt="2024-08-13T08:19:06.177" v="45" actId="207"/>
          <ac:spMkLst>
            <pc:docMk/>
            <pc:sldMk cId="2006628866" sldId="274"/>
            <ac:spMk id="2" creationId="{8C08CFFB-D756-2F20-8113-17CB5DBA5347}"/>
          </ac:spMkLst>
        </pc:spChg>
        <pc:spChg chg="mod">
          <ac:chgData name="Yuemin DENG" userId="233b43d5-0b34-4ca4-9346-ed12676bcf63" providerId="ADAL" clId="{B9CDE1D1-027B-4988-9511-B98F6CF7CC64}" dt="2024-08-13T08:22:25.124" v="87" actId="20577"/>
          <ac:spMkLst>
            <pc:docMk/>
            <pc:sldMk cId="2006628866" sldId="274"/>
            <ac:spMk id="3" creationId="{C1491001-4C09-A7B9-8EA7-3B2202751355}"/>
          </ac:spMkLst>
        </pc:spChg>
        <pc:spChg chg="mod">
          <ac:chgData name="Yuemin DENG" userId="233b43d5-0b34-4ca4-9346-ed12676bcf63" providerId="ADAL" clId="{B9CDE1D1-027B-4988-9511-B98F6CF7CC64}" dt="2024-08-13T08:24:11.473" v="112" actId="208"/>
          <ac:spMkLst>
            <pc:docMk/>
            <pc:sldMk cId="2006628866" sldId="274"/>
            <ac:spMk id="4" creationId="{609AA7B3-E096-8EA7-DF25-94CA24145B9C}"/>
          </ac:spMkLst>
        </pc:spChg>
        <pc:spChg chg="mod">
          <ac:chgData name="Yuemin DENG" userId="233b43d5-0b34-4ca4-9346-ed12676bcf63" providerId="ADAL" clId="{B9CDE1D1-027B-4988-9511-B98F6CF7CC64}" dt="2024-08-13T08:22:22.618" v="84" actId="207"/>
          <ac:spMkLst>
            <pc:docMk/>
            <pc:sldMk cId="2006628866" sldId="274"/>
            <ac:spMk id="5" creationId="{70F15C0A-994B-7110-A1C8-14E91348E4AB}"/>
          </ac:spMkLst>
        </pc:spChg>
        <pc:spChg chg="mod">
          <ac:chgData name="Yuemin DENG" userId="233b43d5-0b34-4ca4-9346-ed12676bcf63" providerId="ADAL" clId="{B9CDE1D1-027B-4988-9511-B98F6CF7CC64}" dt="2024-08-13T08:22:22.618" v="84" actId="207"/>
          <ac:spMkLst>
            <pc:docMk/>
            <pc:sldMk cId="2006628866" sldId="274"/>
            <ac:spMk id="6" creationId="{6DC2B370-D4CE-EABF-9539-1D7A7AAF279E}"/>
          </ac:spMkLst>
        </pc:spChg>
        <pc:spChg chg="mod">
          <ac:chgData name="Yuemin DENG" userId="233b43d5-0b34-4ca4-9346-ed12676bcf63" providerId="ADAL" clId="{B9CDE1D1-027B-4988-9511-B98F6CF7CC64}" dt="2024-08-13T08:24:11.473" v="112" actId="208"/>
          <ac:spMkLst>
            <pc:docMk/>
            <pc:sldMk cId="2006628866" sldId="274"/>
            <ac:spMk id="7" creationId="{1D6A241B-9902-7A23-48EA-4C751D3D3423}"/>
          </ac:spMkLst>
        </pc:spChg>
      </pc:sldChg>
      <pc:sldChg chg="modSp mod">
        <pc:chgData name="Yuemin DENG" userId="233b43d5-0b34-4ca4-9346-ed12676bcf63" providerId="ADAL" clId="{B9CDE1D1-027B-4988-9511-B98F6CF7CC64}" dt="2024-08-13T08:24:16.256" v="113" actId="208"/>
        <pc:sldMkLst>
          <pc:docMk/>
          <pc:sldMk cId="982659282" sldId="275"/>
        </pc:sldMkLst>
        <pc:spChg chg="mod">
          <ac:chgData name="Yuemin DENG" userId="233b43d5-0b34-4ca4-9346-ed12676bcf63" providerId="ADAL" clId="{B9CDE1D1-027B-4988-9511-B98F6CF7CC64}" dt="2024-08-13T08:19:09.368" v="46" actId="207"/>
          <ac:spMkLst>
            <pc:docMk/>
            <pc:sldMk cId="982659282" sldId="275"/>
            <ac:spMk id="2" creationId="{8C08CFFB-D756-2F20-8113-17CB5DBA5347}"/>
          </ac:spMkLst>
        </pc:spChg>
        <pc:spChg chg="mod">
          <ac:chgData name="Yuemin DENG" userId="233b43d5-0b34-4ca4-9346-ed12676bcf63" providerId="ADAL" clId="{B9CDE1D1-027B-4988-9511-B98F6CF7CC64}" dt="2024-08-13T08:22:17.920" v="83" actId="20577"/>
          <ac:spMkLst>
            <pc:docMk/>
            <pc:sldMk cId="982659282" sldId="275"/>
            <ac:spMk id="3" creationId="{C1491001-4C09-A7B9-8EA7-3B2202751355}"/>
          </ac:spMkLst>
        </pc:spChg>
        <pc:spChg chg="mod">
          <ac:chgData name="Yuemin DENG" userId="233b43d5-0b34-4ca4-9346-ed12676bcf63" providerId="ADAL" clId="{B9CDE1D1-027B-4988-9511-B98F6CF7CC64}" dt="2024-08-13T08:24:16.256" v="113" actId="208"/>
          <ac:spMkLst>
            <pc:docMk/>
            <pc:sldMk cId="982659282" sldId="275"/>
            <ac:spMk id="4" creationId="{609AA7B3-E096-8EA7-DF25-94CA24145B9C}"/>
          </ac:spMkLst>
        </pc:spChg>
        <pc:spChg chg="mod">
          <ac:chgData name="Yuemin DENG" userId="233b43d5-0b34-4ca4-9346-ed12676bcf63" providerId="ADAL" clId="{B9CDE1D1-027B-4988-9511-B98F6CF7CC64}" dt="2024-08-13T08:22:15.505" v="80" actId="207"/>
          <ac:spMkLst>
            <pc:docMk/>
            <pc:sldMk cId="982659282" sldId="275"/>
            <ac:spMk id="5" creationId="{70F15C0A-994B-7110-A1C8-14E91348E4AB}"/>
          </ac:spMkLst>
        </pc:spChg>
        <pc:spChg chg="mod">
          <ac:chgData name="Yuemin DENG" userId="233b43d5-0b34-4ca4-9346-ed12676bcf63" providerId="ADAL" clId="{B9CDE1D1-027B-4988-9511-B98F6CF7CC64}" dt="2024-08-13T08:22:15.505" v="80" actId="207"/>
          <ac:spMkLst>
            <pc:docMk/>
            <pc:sldMk cId="982659282" sldId="275"/>
            <ac:spMk id="6" creationId="{6DC2B370-D4CE-EABF-9539-1D7A7AAF279E}"/>
          </ac:spMkLst>
        </pc:spChg>
        <pc:spChg chg="mod">
          <ac:chgData name="Yuemin DENG" userId="233b43d5-0b34-4ca4-9346-ed12676bcf63" providerId="ADAL" clId="{B9CDE1D1-027B-4988-9511-B98F6CF7CC64}" dt="2024-08-13T08:24:16.256" v="113" actId="208"/>
          <ac:spMkLst>
            <pc:docMk/>
            <pc:sldMk cId="982659282" sldId="275"/>
            <ac:spMk id="7" creationId="{1D6A241B-9902-7A23-48EA-4C751D3D3423}"/>
          </ac:spMkLst>
        </pc:spChg>
      </pc:sldChg>
      <pc:sldChg chg="addSp delSp modSp new mod">
        <pc:chgData name="Yuemin DENG" userId="233b43d5-0b34-4ca4-9346-ed12676bcf63" providerId="ADAL" clId="{B9CDE1D1-027B-4988-9511-B98F6CF7CC64}" dt="2024-08-13T08:25:31.168" v="123" actId="20577"/>
        <pc:sldMkLst>
          <pc:docMk/>
          <pc:sldMk cId="718538591" sldId="276"/>
        </pc:sldMkLst>
        <pc:spChg chg="del">
          <ac:chgData name="Yuemin DENG" userId="233b43d5-0b34-4ca4-9346-ed12676bcf63" providerId="ADAL" clId="{B9CDE1D1-027B-4988-9511-B98F6CF7CC64}" dt="2024-08-13T08:24:46.173" v="118" actId="478"/>
          <ac:spMkLst>
            <pc:docMk/>
            <pc:sldMk cId="718538591" sldId="276"/>
            <ac:spMk id="2" creationId="{12794F1F-C113-090C-849A-62F0784B6BEF}"/>
          </ac:spMkLst>
        </pc:spChg>
        <pc:spChg chg="del">
          <ac:chgData name="Yuemin DENG" userId="233b43d5-0b34-4ca4-9346-ed12676bcf63" providerId="ADAL" clId="{B9CDE1D1-027B-4988-9511-B98F6CF7CC64}" dt="2024-08-13T08:24:50.471" v="120" actId="478"/>
          <ac:spMkLst>
            <pc:docMk/>
            <pc:sldMk cId="718538591" sldId="276"/>
            <ac:spMk id="3" creationId="{91F9BE5A-E2C1-E713-46FF-723267F94F8F}"/>
          </ac:spMkLst>
        </pc:spChg>
        <pc:spChg chg="add mod">
          <ac:chgData name="Yuemin DENG" userId="233b43d5-0b34-4ca4-9346-ed12676bcf63" providerId="ADAL" clId="{B9CDE1D1-027B-4988-9511-B98F6CF7CC64}" dt="2024-08-13T08:25:31.168" v="123" actId="20577"/>
          <ac:spMkLst>
            <pc:docMk/>
            <pc:sldMk cId="718538591" sldId="276"/>
            <ac:spMk id="4" creationId="{316530C7-A196-EC0A-72D9-ED964BAFA111}"/>
          </ac:spMkLst>
        </pc:spChg>
        <pc:spChg chg="add mod">
          <ac:chgData name="Yuemin DENG" userId="233b43d5-0b34-4ca4-9346-ed12676bcf63" providerId="ADAL" clId="{B9CDE1D1-027B-4988-9511-B98F6CF7CC64}" dt="2024-08-13T08:24:48.236" v="119" actId="1076"/>
          <ac:spMkLst>
            <pc:docMk/>
            <pc:sldMk cId="718538591" sldId="276"/>
            <ac:spMk id="5" creationId="{4E8A2F98-E933-83DB-B0F3-62ECAD117C66}"/>
          </ac:spMkLst>
        </pc:spChg>
        <pc:spChg chg="add mod">
          <ac:chgData name="Yuemin DENG" userId="233b43d5-0b34-4ca4-9346-ed12676bcf63" providerId="ADAL" clId="{B9CDE1D1-027B-4988-9511-B98F6CF7CC64}" dt="2024-08-13T08:24:44.256" v="117"/>
          <ac:spMkLst>
            <pc:docMk/>
            <pc:sldMk cId="718538591" sldId="276"/>
            <ac:spMk id="6" creationId="{C4AEA7A8-CB43-503D-F6FF-86D08D069B87}"/>
          </ac:spMkLst>
        </pc:spChg>
        <pc:spChg chg="add mod">
          <ac:chgData name="Yuemin DENG" userId="233b43d5-0b34-4ca4-9346-ed12676bcf63" providerId="ADAL" clId="{B9CDE1D1-027B-4988-9511-B98F6CF7CC64}" dt="2024-08-13T08:24:44.256" v="117"/>
          <ac:spMkLst>
            <pc:docMk/>
            <pc:sldMk cId="718538591" sldId="276"/>
            <ac:spMk id="7" creationId="{06A3B4A3-45E7-56AF-A1F3-95C5046DCF5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DB41B-DCB4-4DA8-A4AB-62B5BC12AF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130E82FE-36A4-427B-B6F9-05269CDA02CD}">
      <dgm:prSet phldrT="[Texte]"/>
      <dgm:spPr/>
      <dgm:t>
        <a:bodyPr/>
        <a:lstStyle/>
        <a:p>
          <a:r>
            <a:rPr lang="fr-FR" dirty="0"/>
            <a:t>R1</a:t>
          </a:r>
        </a:p>
      </dgm:t>
    </dgm:pt>
    <dgm:pt modelId="{FC1AFD1B-2C91-4D99-8D2D-9FA49D0579A5}" type="parTrans" cxnId="{8FA427A1-45BA-41E0-B618-549AD1687518}">
      <dgm:prSet/>
      <dgm:spPr/>
      <dgm:t>
        <a:bodyPr/>
        <a:lstStyle/>
        <a:p>
          <a:endParaRPr lang="fr-FR"/>
        </a:p>
      </dgm:t>
    </dgm:pt>
    <dgm:pt modelId="{85F00E7D-D821-4C3D-B060-685E4E90E6CA}" type="sibTrans" cxnId="{8FA427A1-45BA-41E0-B618-549AD1687518}">
      <dgm:prSet/>
      <dgm:spPr/>
      <dgm:t>
        <a:bodyPr/>
        <a:lstStyle/>
        <a:p>
          <a:endParaRPr lang="fr-FR"/>
        </a:p>
      </dgm:t>
    </dgm:pt>
    <dgm:pt modelId="{D9F90092-F9FD-4BBC-9419-C540772A8B35}">
      <dgm:prSet phldrT="[Texte]"/>
      <dgm:spPr/>
      <dgm:t>
        <a:bodyPr/>
        <a:lstStyle/>
        <a:p>
          <a:r>
            <a:rPr lang="fr-FR" dirty="0"/>
            <a:t>R2</a:t>
          </a:r>
        </a:p>
      </dgm:t>
    </dgm:pt>
    <dgm:pt modelId="{6390A8E4-4E08-4863-8637-D1735D42D5B8}" type="parTrans" cxnId="{5DD1DE8E-6718-4470-8AA9-23B03181D9F4}">
      <dgm:prSet/>
      <dgm:spPr/>
      <dgm:t>
        <a:bodyPr/>
        <a:lstStyle/>
        <a:p>
          <a:endParaRPr lang="fr-FR"/>
        </a:p>
      </dgm:t>
    </dgm:pt>
    <dgm:pt modelId="{D3194EDE-5851-4E4A-994F-862B806722A0}" type="sibTrans" cxnId="{5DD1DE8E-6718-4470-8AA9-23B03181D9F4}">
      <dgm:prSet/>
      <dgm:spPr/>
      <dgm:t>
        <a:bodyPr/>
        <a:lstStyle/>
        <a:p>
          <a:endParaRPr lang="fr-FR"/>
        </a:p>
      </dgm:t>
    </dgm:pt>
    <dgm:pt modelId="{43994B76-1715-42BD-8C14-B6473892A89D}">
      <dgm:prSet phldrT="[Texte]"/>
      <dgm:spPr/>
      <dgm:t>
        <a:bodyPr/>
        <a:lstStyle/>
        <a:p>
          <a:r>
            <a:rPr lang="fr-FR" dirty="0"/>
            <a:t>R3</a:t>
          </a:r>
        </a:p>
      </dgm:t>
    </dgm:pt>
    <dgm:pt modelId="{60306FC1-954A-45E7-8A86-075A4CEED5DD}" type="parTrans" cxnId="{0B0D36D8-2738-46CD-85AE-049D54DA4CDE}">
      <dgm:prSet/>
      <dgm:spPr/>
      <dgm:t>
        <a:bodyPr/>
        <a:lstStyle/>
        <a:p>
          <a:endParaRPr lang="fr-FR"/>
        </a:p>
      </dgm:t>
    </dgm:pt>
    <dgm:pt modelId="{272E1507-6141-4C78-BFC6-B5E3D71C3EA5}" type="sibTrans" cxnId="{0B0D36D8-2738-46CD-85AE-049D54DA4CDE}">
      <dgm:prSet/>
      <dgm:spPr/>
      <dgm:t>
        <a:bodyPr/>
        <a:lstStyle/>
        <a:p>
          <a:endParaRPr lang="fr-FR"/>
        </a:p>
      </dgm:t>
    </dgm:pt>
    <dgm:pt modelId="{68A6A022-6DAF-458B-A018-421C96789B05}">
      <dgm:prSet phldrT="[Texte]"/>
      <dgm:spPr/>
      <dgm:t>
        <a:bodyPr/>
        <a:lstStyle/>
        <a:p>
          <a:r>
            <a:rPr lang="fr-FR" dirty="0"/>
            <a:t>R4</a:t>
          </a:r>
        </a:p>
      </dgm:t>
    </dgm:pt>
    <dgm:pt modelId="{6D54D03D-7654-4637-B92F-D2C4FC899B57}" type="parTrans" cxnId="{5150E201-FFA2-4496-B526-240CF195E81F}">
      <dgm:prSet/>
      <dgm:spPr/>
      <dgm:t>
        <a:bodyPr/>
        <a:lstStyle/>
        <a:p>
          <a:endParaRPr lang="fr-FR"/>
        </a:p>
      </dgm:t>
    </dgm:pt>
    <dgm:pt modelId="{5C9A6D11-F72F-449B-8C87-A4FCBB9061BF}" type="sibTrans" cxnId="{5150E201-FFA2-4496-B526-240CF195E81F}">
      <dgm:prSet/>
      <dgm:spPr/>
      <dgm:t>
        <a:bodyPr/>
        <a:lstStyle/>
        <a:p>
          <a:endParaRPr lang="fr-FR"/>
        </a:p>
      </dgm:t>
    </dgm:pt>
    <dgm:pt modelId="{24553146-84C8-4703-90EC-DFB5687D88A6}">
      <dgm:prSet phldrT="[Texte]"/>
      <dgm:spPr/>
      <dgm:t>
        <a:bodyPr/>
        <a:lstStyle/>
        <a:p>
          <a:r>
            <a:rPr lang="fr-FR" dirty="0"/>
            <a:t>R5</a:t>
          </a:r>
        </a:p>
      </dgm:t>
    </dgm:pt>
    <dgm:pt modelId="{89232C48-E1D7-4BDD-BF5C-FD1D66DFFFD1}" type="parTrans" cxnId="{7E9800EA-86DE-4072-9262-8057E12367B2}">
      <dgm:prSet/>
      <dgm:spPr/>
      <dgm:t>
        <a:bodyPr/>
        <a:lstStyle/>
        <a:p>
          <a:endParaRPr lang="fr-FR"/>
        </a:p>
      </dgm:t>
    </dgm:pt>
    <dgm:pt modelId="{3F82AC22-55C6-462E-A4DD-108D9B7CCB67}" type="sibTrans" cxnId="{7E9800EA-86DE-4072-9262-8057E12367B2}">
      <dgm:prSet/>
      <dgm:spPr/>
      <dgm:t>
        <a:bodyPr/>
        <a:lstStyle/>
        <a:p>
          <a:endParaRPr lang="fr-FR"/>
        </a:p>
      </dgm:t>
    </dgm:pt>
    <dgm:pt modelId="{2CD6A37A-52D6-42AB-AE7A-61B74FC8DD58}" type="pres">
      <dgm:prSet presAssocID="{536DB41B-DCB4-4DA8-A4AB-62B5BC12AF6A}" presName="cycle" presStyleCnt="0">
        <dgm:presLayoutVars>
          <dgm:dir/>
          <dgm:resizeHandles val="exact"/>
        </dgm:presLayoutVars>
      </dgm:prSet>
      <dgm:spPr/>
    </dgm:pt>
    <dgm:pt modelId="{E329AC73-1CEF-415C-93D6-0C193670AD50}" type="pres">
      <dgm:prSet presAssocID="{130E82FE-36A4-427B-B6F9-05269CDA02CD}" presName="node" presStyleLbl="node1" presStyleIdx="0" presStyleCnt="5">
        <dgm:presLayoutVars>
          <dgm:bulletEnabled val="1"/>
        </dgm:presLayoutVars>
      </dgm:prSet>
      <dgm:spPr/>
    </dgm:pt>
    <dgm:pt modelId="{3CB5A7ED-06B1-49EF-93EA-4761942B8A98}" type="pres">
      <dgm:prSet presAssocID="{85F00E7D-D821-4C3D-B060-685E4E90E6CA}" presName="sibTrans" presStyleLbl="sibTrans2D1" presStyleIdx="0" presStyleCnt="5"/>
      <dgm:spPr/>
    </dgm:pt>
    <dgm:pt modelId="{C251D342-82F2-4150-B315-5DCD5ECFC1E7}" type="pres">
      <dgm:prSet presAssocID="{85F00E7D-D821-4C3D-B060-685E4E90E6CA}" presName="connectorText" presStyleLbl="sibTrans2D1" presStyleIdx="0" presStyleCnt="5"/>
      <dgm:spPr/>
    </dgm:pt>
    <dgm:pt modelId="{FD703FA4-E559-483A-8B4F-9855E40B8030}" type="pres">
      <dgm:prSet presAssocID="{D9F90092-F9FD-4BBC-9419-C540772A8B35}" presName="node" presStyleLbl="node1" presStyleIdx="1" presStyleCnt="5">
        <dgm:presLayoutVars>
          <dgm:bulletEnabled val="1"/>
        </dgm:presLayoutVars>
      </dgm:prSet>
      <dgm:spPr/>
    </dgm:pt>
    <dgm:pt modelId="{57C67A40-323B-40B5-8FEF-A1F302C023E6}" type="pres">
      <dgm:prSet presAssocID="{D3194EDE-5851-4E4A-994F-862B806722A0}" presName="sibTrans" presStyleLbl="sibTrans2D1" presStyleIdx="1" presStyleCnt="5"/>
      <dgm:spPr/>
    </dgm:pt>
    <dgm:pt modelId="{6E6D9461-5DEE-4529-A61B-E5A91486F9FD}" type="pres">
      <dgm:prSet presAssocID="{D3194EDE-5851-4E4A-994F-862B806722A0}" presName="connectorText" presStyleLbl="sibTrans2D1" presStyleIdx="1" presStyleCnt="5"/>
      <dgm:spPr/>
    </dgm:pt>
    <dgm:pt modelId="{9AEA6DE5-FC26-4760-B5EF-DCD23AD4D9D2}" type="pres">
      <dgm:prSet presAssocID="{43994B76-1715-42BD-8C14-B6473892A89D}" presName="node" presStyleLbl="node1" presStyleIdx="2" presStyleCnt="5">
        <dgm:presLayoutVars>
          <dgm:bulletEnabled val="1"/>
        </dgm:presLayoutVars>
      </dgm:prSet>
      <dgm:spPr/>
    </dgm:pt>
    <dgm:pt modelId="{D666B642-19BC-4236-856D-6F3578017EF4}" type="pres">
      <dgm:prSet presAssocID="{272E1507-6141-4C78-BFC6-B5E3D71C3EA5}" presName="sibTrans" presStyleLbl="sibTrans2D1" presStyleIdx="2" presStyleCnt="5"/>
      <dgm:spPr/>
    </dgm:pt>
    <dgm:pt modelId="{C8758FFD-1C88-4414-956B-9F293DBC5C8C}" type="pres">
      <dgm:prSet presAssocID="{272E1507-6141-4C78-BFC6-B5E3D71C3EA5}" presName="connectorText" presStyleLbl="sibTrans2D1" presStyleIdx="2" presStyleCnt="5"/>
      <dgm:spPr/>
    </dgm:pt>
    <dgm:pt modelId="{C92E27B5-2058-47CE-B500-5CC01EC843F6}" type="pres">
      <dgm:prSet presAssocID="{68A6A022-6DAF-458B-A018-421C96789B05}" presName="node" presStyleLbl="node1" presStyleIdx="3" presStyleCnt="5">
        <dgm:presLayoutVars>
          <dgm:bulletEnabled val="1"/>
        </dgm:presLayoutVars>
      </dgm:prSet>
      <dgm:spPr/>
    </dgm:pt>
    <dgm:pt modelId="{6529A0A0-BE82-4510-A808-1A2001BCFBE9}" type="pres">
      <dgm:prSet presAssocID="{5C9A6D11-F72F-449B-8C87-A4FCBB9061BF}" presName="sibTrans" presStyleLbl="sibTrans2D1" presStyleIdx="3" presStyleCnt="5"/>
      <dgm:spPr/>
    </dgm:pt>
    <dgm:pt modelId="{F9BFA940-9285-4A99-9347-97520825F62D}" type="pres">
      <dgm:prSet presAssocID="{5C9A6D11-F72F-449B-8C87-A4FCBB9061BF}" presName="connectorText" presStyleLbl="sibTrans2D1" presStyleIdx="3" presStyleCnt="5"/>
      <dgm:spPr/>
    </dgm:pt>
    <dgm:pt modelId="{0EB02260-5284-48F3-BB65-CED4E12913FB}" type="pres">
      <dgm:prSet presAssocID="{24553146-84C8-4703-90EC-DFB5687D88A6}" presName="node" presStyleLbl="node1" presStyleIdx="4" presStyleCnt="5">
        <dgm:presLayoutVars>
          <dgm:bulletEnabled val="1"/>
        </dgm:presLayoutVars>
      </dgm:prSet>
      <dgm:spPr/>
    </dgm:pt>
    <dgm:pt modelId="{DDDA6BD2-3375-4816-B78D-01511C0F43C2}" type="pres">
      <dgm:prSet presAssocID="{3F82AC22-55C6-462E-A4DD-108D9B7CCB67}" presName="sibTrans" presStyleLbl="sibTrans2D1" presStyleIdx="4" presStyleCnt="5"/>
      <dgm:spPr/>
    </dgm:pt>
    <dgm:pt modelId="{E465B9F6-0305-45DA-B89C-41414AD07914}" type="pres">
      <dgm:prSet presAssocID="{3F82AC22-55C6-462E-A4DD-108D9B7CCB67}" presName="connectorText" presStyleLbl="sibTrans2D1" presStyleIdx="4" presStyleCnt="5"/>
      <dgm:spPr/>
    </dgm:pt>
  </dgm:ptLst>
  <dgm:cxnLst>
    <dgm:cxn modelId="{5150E201-FFA2-4496-B526-240CF195E81F}" srcId="{536DB41B-DCB4-4DA8-A4AB-62B5BC12AF6A}" destId="{68A6A022-6DAF-458B-A018-421C96789B05}" srcOrd="3" destOrd="0" parTransId="{6D54D03D-7654-4637-B92F-D2C4FC899B57}" sibTransId="{5C9A6D11-F72F-449B-8C87-A4FCBB9061BF}"/>
    <dgm:cxn modelId="{899A0F1A-274D-4A19-AD39-B80180D43519}" type="presOf" srcId="{5C9A6D11-F72F-449B-8C87-A4FCBB9061BF}" destId="{F9BFA940-9285-4A99-9347-97520825F62D}" srcOrd="1" destOrd="0" presId="urn:microsoft.com/office/officeart/2005/8/layout/cycle2"/>
    <dgm:cxn modelId="{B7009825-EBF1-4341-9692-B153F8237BEC}" type="presOf" srcId="{130E82FE-36A4-427B-B6F9-05269CDA02CD}" destId="{E329AC73-1CEF-415C-93D6-0C193670AD50}" srcOrd="0" destOrd="0" presId="urn:microsoft.com/office/officeart/2005/8/layout/cycle2"/>
    <dgm:cxn modelId="{96879841-54E3-459B-B611-33592045AB17}" type="presOf" srcId="{D3194EDE-5851-4E4A-994F-862B806722A0}" destId="{57C67A40-323B-40B5-8FEF-A1F302C023E6}" srcOrd="0" destOrd="0" presId="urn:microsoft.com/office/officeart/2005/8/layout/cycle2"/>
    <dgm:cxn modelId="{4006A049-1E07-456B-9A56-9E4425EBFCB0}" type="presOf" srcId="{D3194EDE-5851-4E4A-994F-862B806722A0}" destId="{6E6D9461-5DEE-4529-A61B-E5A91486F9FD}" srcOrd="1" destOrd="0" presId="urn:microsoft.com/office/officeart/2005/8/layout/cycle2"/>
    <dgm:cxn modelId="{9981E54A-E8E0-4D60-AA7B-2D8544285C7D}" type="presOf" srcId="{24553146-84C8-4703-90EC-DFB5687D88A6}" destId="{0EB02260-5284-48F3-BB65-CED4E12913FB}" srcOrd="0" destOrd="0" presId="urn:microsoft.com/office/officeart/2005/8/layout/cycle2"/>
    <dgm:cxn modelId="{2530C675-6AA5-4FEE-A24A-2DFD3A1B4C55}" type="presOf" srcId="{68A6A022-6DAF-458B-A018-421C96789B05}" destId="{C92E27B5-2058-47CE-B500-5CC01EC843F6}" srcOrd="0" destOrd="0" presId="urn:microsoft.com/office/officeart/2005/8/layout/cycle2"/>
    <dgm:cxn modelId="{07D58C79-889F-41B1-876E-3EE0813D65F6}" type="presOf" srcId="{272E1507-6141-4C78-BFC6-B5E3D71C3EA5}" destId="{C8758FFD-1C88-4414-956B-9F293DBC5C8C}" srcOrd="1" destOrd="0" presId="urn:microsoft.com/office/officeart/2005/8/layout/cycle2"/>
    <dgm:cxn modelId="{C6FC337A-76C7-4CF2-97E1-FCE1C4180000}" type="presOf" srcId="{3F82AC22-55C6-462E-A4DD-108D9B7CCB67}" destId="{E465B9F6-0305-45DA-B89C-41414AD07914}" srcOrd="1" destOrd="0" presId="urn:microsoft.com/office/officeart/2005/8/layout/cycle2"/>
    <dgm:cxn modelId="{C2EF0486-C59C-4155-9500-B8473E511D72}" type="presOf" srcId="{D9F90092-F9FD-4BBC-9419-C540772A8B35}" destId="{FD703FA4-E559-483A-8B4F-9855E40B8030}" srcOrd="0" destOrd="0" presId="urn:microsoft.com/office/officeart/2005/8/layout/cycle2"/>
    <dgm:cxn modelId="{D49B7B8A-103F-46BA-8017-91C1809D0038}" type="presOf" srcId="{85F00E7D-D821-4C3D-B060-685E4E90E6CA}" destId="{3CB5A7ED-06B1-49EF-93EA-4761942B8A98}" srcOrd="0" destOrd="0" presId="urn:microsoft.com/office/officeart/2005/8/layout/cycle2"/>
    <dgm:cxn modelId="{5DD1DE8E-6718-4470-8AA9-23B03181D9F4}" srcId="{536DB41B-DCB4-4DA8-A4AB-62B5BC12AF6A}" destId="{D9F90092-F9FD-4BBC-9419-C540772A8B35}" srcOrd="1" destOrd="0" parTransId="{6390A8E4-4E08-4863-8637-D1735D42D5B8}" sibTransId="{D3194EDE-5851-4E4A-994F-862B806722A0}"/>
    <dgm:cxn modelId="{03637691-7F8B-4343-B917-4683516E153D}" type="presOf" srcId="{43994B76-1715-42BD-8C14-B6473892A89D}" destId="{9AEA6DE5-FC26-4760-B5EF-DCD23AD4D9D2}" srcOrd="0" destOrd="0" presId="urn:microsoft.com/office/officeart/2005/8/layout/cycle2"/>
    <dgm:cxn modelId="{8FA427A1-45BA-41E0-B618-549AD1687518}" srcId="{536DB41B-DCB4-4DA8-A4AB-62B5BC12AF6A}" destId="{130E82FE-36A4-427B-B6F9-05269CDA02CD}" srcOrd="0" destOrd="0" parTransId="{FC1AFD1B-2C91-4D99-8D2D-9FA49D0579A5}" sibTransId="{85F00E7D-D821-4C3D-B060-685E4E90E6CA}"/>
    <dgm:cxn modelId="{B20AA0B9-28A2-4034-9D5C-BA83BB4CB13A}" type="presOf" srcId="{5C9A6D11-F72F-449B-8C87-A4FCBB9061BF}" destId="{6529A0A0-BE82-4510-A808-1A2001BCFBE9}" srcOrd="0" destOrd="0" presId="urn:microsoft.com/office/officeart/2005/8/layout/cycle2"/>
    <dgm:cxn modelId="{F7A8BFC0-EC50-474C-A4B9-94543E8AA924}" type="presOf" srcId="{85F00E7D-D821-4C3D-B060-685E4E90E6CA}" destId="{C251D342-82F2-4150-B315-5DCD5ECFC1E7}" srcOrd="1" destOrd="0" presId="urn:microsoft.com/office/officeart/2005/8/layout/cycle2"/>
    <dgm:cxn modelId="{6DD42DC1-E723-484B-B894-B3D020AABE2A}" type="presOf" srcId="{3F82AC22-55C6-462E-A4DD-108D9B7CCB67}" destId="{DDDA6BD2-3375-4816-B78D-01511C0F43C2}" srcOrd="0" destOrd="0" presId="urn:microsoft.com/office/officeart/2005/8/layout/cycle2"/>
    <dgm:cxn modelId="{0B0D36D8-2738-46CD-85AE-049D54DA4CDE}" srcId="{536DB41B-DCB4-4DA8-A4AB-62B5BC12AF6A}" destId="{43994B76-1715-42BD-8C14-B6473892A89D}" srcOrd="2" destOrd="0" parTransId="{60306FC1-954A-45E7-8A86-075A4CEED5DD}" sibTransId="{272E1507-6141-4C78-BFC6-B5E3D71C3EA5}"/>
    <dgm:cxn modelId="{8BF82CD9-E70D-45F7-8003-29A2E4B9C9F3}" type="presOf" srcId="{536DB41B-DCB4-4DA8-A4AB-62B5BC12AF6A}" destId="{2CD6A37A-52D6-42AB-AE7A-61B74FC8DD58}" srcOrd="0" destOrd="0" presId="urn:microsoft.com/office/officeart/2005/8/layout/cycle2"/>
    <dgm:cxn modelId="{7E9800EA-86DE-4072-9262-8057E12367B2}" srcId="{536DB41B-DCB4-4DA8-A4AB-62B5BC12AF6A}" destId="{24553146-84C8-4703-90EC-DFB5687D88A6}" srcOrd="4" destOrd="0" parTransId="{89232C48-E1D7-4BDD-BF5C-FD1D66DFFFD1}" sibTransId="{3F82AC22-55C6-462E-A4DD-108D9B7CCB67}"/>
    <dgm:cxn modelId="{CA4976FD-A41F-4B15-B08C-B070C8747629}" type="presOf" srcId="{272E1507-6141-4C78-BFC6-B5E3D71C3EA5}" destId="{D666B642-19BC-4236-856D-6F3578017EF4}" srcOrd="0" destOrd="0" presId="urn:microsoft.com/office/officeart/2005/8/layout/cycle2"/>
    <dgm:cxn modelId="{75CF5391-4A03-4C77-8CCE-1EEFE8C8516D}" type="presParOf" srcId="{2CD6A37A-52D6-42AB-AE7A-61B74FC8DD58}" destId="{E329AC73-1CEF-415C-93D6-0C193670AD50}" srcOrd="0" destOrd="0" presId="urn:microsoft.com/office/officeart/2005/8/layout/cycle2"/>
    <dgm:cxn modelId="{19E16401-44A1-422B-857B-D8C3B9DF72DB}" type="presParOf" srcId="{2CD6A37A-52D6-42AB-AE7A-61B74FC8DD58}" destId="{3CB5A7ED-06B1-49EF-93EA-4761942B8A98}" srcOrd="1" destOrd="0" presId="urn:microsoft.com/office/officeart/2005/8/layout/cycle2"/>
    <dgm:cxn modelId="{B2036773-635E-48EF-B32E-E31F39C53311}" type="presParOf" srcId="{3CB5A7ED-06B1-49EF-93EA-4761942B8A98}" destId="{C251D342-82F2-4150-B315-5DCD5ECFC1E7}" srcOrd="0" destOrd="0" presId="urn:microsoft.com/office/officeart/2005/8/layout/cycle2"/>
    <dgm:cxn modelId="{66B692DA-96C5-4C1F-BF0E-411155109ADF}" type="presParOf" srcId="{2CD6A37A-52D6-42AB-AE7A-61B74FC8DD58}" destId="{FD703FA4-E559-483A-8B4F-9855E40B8030}" srcOrd="2" destOrd="0" presId="urn:microsoft.com/office/officeart/2005/8/layout/cycle2"/>
    <dgm:cxn modelId="{35C792FD-497A-48C9-AF85-C92CED015F38}" type="presParOf" srcId="{2CD6A37A-52D6-42AB-AE7A-61B74FC8DD58}" destId="{57C67A40-323B-40B5-8FEF-A1F302C023E6}" srcOrd="3" destOrd="0" presId="urn:microsoft.com/office/officeart/2005/8/layout/cycle2"/>
    <dgm:cxn modelId="{978C1364-676E-4214-805D-CBE73827B2FC}" type="presParOf" srcId="{57C67A40-323B-40B5-8FEF-A1F302C023E6}" destId="{6E6D9461-5DEE-4529-A61B-E5A91486F9FD}" srcOrd="0" destOrd="0" presId="urn:microsoft.com/office/officeart/2005/8/layout/cycle2"/>
    <dgm:cxn modelId="{C9E43ECD-A367-44EB-BACC-7186EDC13320}" type="presParOf" srcId="{2CD6A37A-52D6-42AB-AE7A-61B74FC8DD58}" destId="{9AEA6DE5-FC26-4760-B5EF-DCD23AD4D9D2}" srcOrd="4" destOrd="0" presId="urn:microsoft.com/office/officeart/2005/8/layout/cycle2"/>
    <dgm:cxn modelId="{DEBFE13D-043C-4BF8-B485-2D32547CDC39}" type="presParOf" srcId="{2CD6A37A-52D6-42AB-AE7A-61B74FC8DD58}" destId="{D666B642-19BC-4236-856D-6F3578017EF4}" srcOrd="5" destOrd="0" presId="urn:microsoft.com/office/officeart/2005/8/layout/cycle2"/>
    <dgm:cxn modelId="{A8619A55-73BC-46BD-8AE8-0962B41EC831}" type="presParOf" srcId="{D666B642-19BC-4236-856D-6F3578017EF4}" destId="{C8758FFD-1C88-4414-956B-9F293DBC5C8C}" srcOrd="0" destOrd="0" presId="urn:microsoft.com/office/officeart/2005/8/layout/cycle2"/>
    <dgm:cxn modelId="{02066EB8-BB77-4895-BA59-7C85BAFA7A6E}" type="presParOf" srcId="{2CD6A37A-52D6-42AB-AE7A-61B74FC8DD58}" destId="{C92E27B5-2058-47CE-B500-5CC01EC843F6}" srcOrd="6" destOrd="0" presId="urn:microsoft.com/office/officeart/2005/8/layout/cycle2"/>
    <dgm:cxn modelId="{7F9468D0-016E-431C-B4B4-F3C3F9416697}" type="presParOf" srcId="{2CD6A37A-52D6-42AB-AE7A-61B74FC8DD58}" destId="{6529A0A0-BE82-4510-A808-1A2001BCFBE9}" srcOrd="7" destOrd="0" presId="urn:microsoft.com/office/officeart/2005/8/layout/cycle2"/>
    <dgm:cxn modelId="{C0F1C91F-DE03-4332-93E1-9E14A1E28AF7}" type="presParOf" srcId="{6529A0A0-BE82-4510-A808-1A2001BCFBE9}" destId="{F9BFA940-9285-4A99-9347-97520825F62D}" srcOrd="0" destOrd="0" presId="urn:microsoft.com/office/officeart/2005/8/layout/cycle2"/>
    <dgm:cxn modelId="{B93DE177-FB54-43E1-ACC8-28469B52CAB7}" type="presParOf" srcId="{2CD6A37A-52D6-42AB-AE7A-61B74FC8DD58}" destId="{0EB02260-5284-48F3-BB65-CED4E12913FB}" srcOrd="8" destOrd="0" presId="urn:microsoft.com/office/officeart/2005/8/layout/cycle2"/>
    <dgm:cxn modelId="{CE1D2FA8-5461-4CAF-A821-65816FB2306A}" type="presParOf" srcId="{2CD6A37A-52D6-42AB-AE7A-61B74FC8DD58}" destId="{DDDA6BD2-3375-4816-B78D-01511C0F43C2}" srcOrd="9" destOrd="0" presId="urn:microsoft.com/office/officeart/2005/8/layout/cycle2"/>
    <dgm:cxn modelId="{915E8E79-5CCC-48EA-BE78-6746A399EF7E}" type="presParOf" srcId="{DDDA6BD2-3375-4816-B78D-01511C0F43C2}" destId="{E465B9F6-0305-45DA-B89C-41414AD0791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6DB41B-DCB4-4DA8-A4AB-62B5BC12AF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130E82FE-36A4-427B-B6F9-05269CDA02CD}">
      <dgm:prSet phldrT="[Texte]"/>
      <dgm:spPr/>
      <dgm:t>
        <a:bodyPr/>
        <a:lstStyle/>
        <a:p>
          <a:r>
            <a:rPr lang="fr-FR" dirty="0"/>
            <a:t>R1</a:t>
          </a:r>
        </a:p>
      </dgm:t>
    </dgm:pt>
    <dgm:pt modelId="{FC1AFD1B-2C91-4D99-8D2D-9FA49D0579A5}" type="parTrans" cxnId="{8FA427A1-45BA-41E0-B618-549AD1687518}">
      <dgm:prSet/>
      <dgm:spPr/>
      <dgm:t>
        <a:bodyPr/>
        <a:lstStyle/>
        <a:p>
          <a:endParaRPr lang="fr-FR"/>
        </a:p>
      </dgm:t>
    </dgm:pt>
    <dgm:pt modelId="{85F00E7D-D821-4C3D-B060-685E4E90E6CA}" type="sibTrans" cxnId="{8FA427A1-45BA-41E0-B618-549AD1687518}">
      <dgm:prSet/>
      <dgm:spPr/>
      <dgm:t>
        <a:bodyPr/>
        <a:lstStyle/>
        <a:p>
          <a:endParaRPr lang="fr-FR"/>
        </a:p>
      </dgm:t>
    </dgm:pt>
    <dgm:pt modelId="{D9F90092-F9FD-4BBC-9419-C540772A8B35}">
      <dgm:prSet phldrT="[Texte]"/>
      <dgm:spPr/>
      <dgm:t>
        <a:bodyPr/>
        <a:lstStyle/>
        <a:p>
          <a:r>
            <a:rPr lang="fr-FR" dirty="0"/>
            <a:t>R2</a:t>
          </a:r>
        </a:p>
      </dgm:t>
    </dgm:pt>
    <dgm:pt modelId="{6390A8E4-4E08-4863-8637-D1735D42D5B8}" type="parTrans" cxnId="{5DD1DE8E-6718-4470-8AA9-23B03181D9F4}">
      <dgm:prSet/>
      <dgm:spPr/>
      <dgm:t>
        <a:bodyPr/>
        <a:lstStyle/>
        <a:p>
          <a:endParaRPr lang="fr-FR"/>
        </a:p>
      </dgm:t>
    </dgm:pt>
    <dgm:pt modelId="{D3194EDE-5851-4E4A-994F-862B806722A0}" type="sibTrans" cxnId="{5DD1DE8E-6718-4470-8AA9-23B03181D9F4}">
      <dgm:prSet/>
      <dgm:spPr/>
      <dgm:t>
        <a:bodyPr/>
        <a:lstStyle/>
        <a:p>
          <a:endParaRPr lang="fr-FR"/>
        </a:p>
      </dgm:t>
    </dgm:pt>
    <dgm:pt modelId="{43994B76-1715-42BD-8C14-B6473892A89D}">
      <dgm:prSet phldrT="[Texte]"/>
      <dgm:spPr/>
      <dgm:t>
        <a:bodyPr/>
        <a:lstStyle/>
        <a:p>
          <a:r>
            <a:rPr lang="fr-FR" dirty="0"/>
            <a:t>R3</a:t>
          </a:r>
        </a:p>
      </dgm:t>
    </dgm:pt>
    <dgm:pt modelId="{60306FC1-954A-45E7-8A86-075A4CEED5DD}" type="parTrans" cxnId="{0B0D36D8-2738-46CD-85AE-049D54DA4CDE}">
      <dgm:prSet/>
      <dgm:spPr/>
      <dgm:t>
        <a:bodyPr/>
        <a:lstStyle/>
        <a:p>
          <a:endParaRPr lang="fr-FR"/>
        </a:p>
      </dgm:t>
    </dgm:pt>
    <dgm:pt modelId="{272E1507-6141-4C78-BFC6-B5E3D71C3EA5}" type="sibTrans" cxnId="{0B0D36D8-2738-46CD-85AE-049D54DA4CDE}">
      <dgm:prSet/>
      <dgm:spPr/>
      <dgm:t>
        <a:bodyPr/>
        <a:lstStyle/>
        <a:p>
          <a:endParaRPr lang="fr-FR"/>
        </a:p>
      </dgm:t>
    </dgm:pt>
    <dgm:pt modelId="{68A6A022-6DAF-458B-A018-421C96789B05}">
      <dgm:prSet phldrT="[Texte]"/>
      <dgm:spPr/>
      <dgm:t>
        <a:bodyPr/>
        <a:lstStyle/>
        <a:p>
          <a:r>
            <a:rPr lang="fr-FR" dirty="0"/>
            <a:t>R4</a:t>
          </a:r>
        </a:p>
      </dgm:t>
    </dgm:pt>
    <dgm:pt modelId="{6D54D03D-7654-4637-B92F-D2C4FC899B57}" type="parTrans" cxnId="{5150E201-FFA2-4496-B526-240CF195E81F}">
      <dgm:prSet/>
      <dgm:spPr/>
      <dgm:t>
        <a:bodyPr/>
        <a:lstStyle/>
        <a:p>
          <a:endParaRPr lang="fr-FR"/>
        </a:p>
      </dgm:t>
    </dgm:pt>
    <dgm:pt modelId="{5C9A6D11-F72F-449B-8C87-A4FCBB9061BF}" type="sibTrans" cxnId="{5150E201-FFA2-4496-B526-240CF195E81F}">
      <dgm:prSet/>
      <dgm:spPr/>
      <dgm:t>
        <a:bodyPr/>
        <a:lstStyle/>
        <a:p>
          <a:endParaRPr lang="fr-FR"/>
        </a:p>
      </dgm:t>
    </dgm:pt>
    <dgm:pt modelId="{24553146-84C8-4703-90EC-DFB5687D88A6}">
      <dgm:prSet phldrT="[Texte]"/>
      <dgm:spPr/>
      <dgm:t>
        <a:bodyPr/>
        <a:lstStyle/>
        <a:p>
          <a:r>
            <a:rPr lang="fr-FR" dirty="0"/>
            <a:t>R5</a:t>
          </a:r>
        </a:p>
      </dgm:t>
    </dgm:pt>
    <dgm:pt modelId="{89232C48-E1D7-4BDD-BF5C-FD1D66DFFFD1}" type="parTrans" cxnId="{7E9800EA-86DE-4072-9262-8057E12367B2}">
      <dgm:prSet/>
      <dgm:spPr/>
      <dgm:t>
        <a:bodyPr/>
        <a:lstStyle/>
        <a:p>
          <a:endParaRPr lang="fr-FR"/>
        </a:p>
      </dgm:t>
    </dgm:pt>
    <dgm:pt modelId="{3F82AC22-55C6-462E-A4DD-108D9B7CCB67}" type="sibTrans" cxnId="{7E9800EA-86DE-4072-9262-8057E12367B2}">
      <dgm:prSet/>
      <dgm:spPr/>
      <dgm:t>
        <a:bodyPr/>
        <a:lstStyle/>
        <a:p>
          <a:endParaRPr lang="fr-FR"/>
        </a:p>
      </dgm:t>
    </dgm:pt>
    <dgm:pt modelId="{2CD6A37A-52D6-42AB-AE7A-61B74FC8DD58}" type="pres">
      <dgm:prSet presAssocID="{536DB41B-DCB4-4DA8-A4AB-62B5BC12AF6A}" presName="cycle" presStyleCnt="0">
        <dgm:presLayoutVars>
          <dgm:dir/>
          <dgm:resizeHandles val="exact"/>
        </dgm:presLayoutVars>
      </dgm:prSet>
      <dgm:spPr/>
    </dgm:pt>
    <dgm:pt modelId="{E329AC73-1CEF-415C-93D6-0C193670AD50}" type="pres">
      <dgm:prSet presAssocID="{130E82FE-36A4-427B-B6F9-05269CDA02CD}" presName="node" presStyleLbl="node1" presStyleIdx="0" presStyleCnt="5">
        <dgm:presLayoutVars>
          <dgm:bulletEnabled val="1"/>
        </dgm:presLayoutVars>
      </dgm:prSet>
      <dgm:spPr/>
    </dgm:pt>
    <dgm:pt modelId="{3CB5A7ED-06B1-49EF-93EA-4761942B8A98}" type="pres">
      <dgm:prSet presAssocID="{85F00E7D-D821-4C3D-B060-685E4E90E6CA}" presName="sibTrans" presStyleLbl="sibTrans2D1" presStyleIdx="0" presStyleCnt="5"/>
      <dgm:spPr/>
    </dgm:pt>
    <dgm:pt modelId="{C251D342-82F2-4150-B315-5DCD5ECFC1E7}" type="pres">
      <dgm:prSet presAssocID="{85F00E7D-D821-4C3D-B060-685E4E90E6CA}" presName="connectorText" presStyleLbl="sibTrans2D1" presStyleIdx="0" presStyleCnt="5"/>
      <dgm:spPr/>
    </dgm:pt>
    <dgm:pt modelId="{FD703FA4-E559-483A-8B4F-9855E40B8030}" type="pres">
      <dgm:prSet presAssocID="{D9F90092-F9FD-4BBC-9419-C540772A8B35}" presName="node" presStyleLbl="node1" presStyleIdx="1" presStyleCnt="5">
        <dgm:presLayoutVars>
          <dgm:bulletEnabled val="1"/>
        </dgm:presLayoutVars>
      </dgm:prSet>
      <dgm:spPr/>
    </dgm:pt>
    <dgm:pt modelId="{57C67A40-323B-40B5-8FEF-A1F302C023E6}" type="pres">
      <dgm:prSet presAssocID="{D3194EDE-5851-4E4A-994F-862B806722A0}" presName="sibTrans" presStyleLbl="sibTrans2D1" presStyleIdx="1" presStyleCnt="5"/>
      <dgm:spPr/>
    </dgm:pt>
    <dgm:pt modelId="{6E6D9461-5DEE-4529-A61B-E5A91486F9FD}" type="pres">
      <dgm:prSet presAssocID="{D3194EDE-5851-4E4A-994F-862B806722A0}" presName="connectorText" presStyleLbl="sibTrans2D1" presStyleIdx="1" presStyleCnt="5"/>
      <dgm:spPr/>
    </dgm:pt>
    <dgm:pt modelId="{9AEA6DE5-FC26-4760-B5EF-DCD23AD4D9D2}" type="pres">
      <dgm:prSet presAssocID="{43994B76-1715-42BD-8C14-B6473892A89D}" presName="node" presStyleLbl="node1" presStyleIdx="2" presStyleCnt="5">
        <dgm:presLayoutVars>
          <dgm:bulletEnabled val="1"/>
        </dgm:presLayoutVars>
      </dgm:prSet>
      <dgm:spPr/>
    </dgm:pt>
    <dgm:pt modelId="{D666B642-19BC-4236-856D-6F3578017EF4}" type="pres">
      <dgm:prSet presAssocID="{272E1507-6141-4C78-BFC6-B5E3D71C3EA5}" presName="sibTrans" presStyleLbl="sibTrans2D1" presStyleIdx="2" presStyleCnt="5"/>
      <dgm:spPr/>
    </dgm:pt>
    <dgm:pt modelId="{C8758FFD-1C88-4414-956B-9F293DBC5C8C}" type="pres">
      <dgm:prSet presAssocID="{272E1507-6141-4C78-BFC6-B5E3D71C3EA5}" presName="connectorText" presStyleLbl="sibTrans2D1" presStyleIdx="2" presStyleCnt="5"/>
      <dgm:spPr/>
    </dgm:pt>
    <dgm:pt modelId="{C92E27B5-2058-47CE-B500-5CC01EC843F6}" type="pres">
      <dgm:prSet presAssocID="{68A6A022-6DAF-458B-A018-421C96789B05}" presName="node" presStyleLbl="node1" presStyleIdx="3" presStyleCnt="5">
        <dgm:presLayoutVars>
          <dgm:bulletEnabled val="1"/>
        </dgm:presLayoutVars>
      </dgm:prSet>
      <dgm:spPr/>
    </dgm:pt>
    <dgm:pt modelId="{6529A0A0-BE82-4510-A808-1A2001BCFBE9}" type="pres">
      <dgm:prSet presAssocID="{5C9A6D11-F72F-449B-8C87-A4FCBB9061BF}" presName="sibTrans" presStyleLbl="sibTrans2D1" presStyleIdx="3" presStyleCnt="5"/>
      <dgm:spPr/>
    </dgm:pt>
    <dgm:pt modelId="{F9BFA940-9285-4A99-9347-97520825F62D}" type="pres">
      <dgm:prSet presAssocID="{5C9A6D11-F72F-449B-8C87-A4FCBB9061BF}" presName="connectorText" presStyleLbl="sibTrans2D1" presStyleIdx="3" presStyleCnt="5"/>
      <dgm:spPr/>
    </dgm:pt>
    <dgm:pt modelId="{0EB02260-5284-48F3-BB65-CED4E12913FB}" type="pres">
      <dgm:prSet presAssocID="{24553146-84C8-4703-90EC-DFB5687D88A6}" presName="node" presStyleLbl="node1" presStyleIdx="4" presStyleCnt="5">
        <dgm:presLayoutVars>
          <dgm:bulletEnabled val="1"/>
        </dgm:presLayoutVars>
      </dgm:prSet>
      <dgm:spPr/>
    </dgm:pt>
    <dgm:pt modelId="{DDDA6BD2-3375-4816-B78D-01511C0F43C2}" type="pres">
      <dgm:prSet presAssocID="{3F82AC22-55C6-462E-A4DD-108D9B7CCB67}" presName="sibTrans" presStyleLbl="sibTrans2D1" presStyleIdx="4" presStyleCnt="5"/>
      <dgm:spPr/>
    </dgm:pt>
    <dgm:pt modelId="{E465B9F6-0305-45DA-B89C-41414AD07914}" type="pres">
      <dgm:prSet presAssocID="{3F82AC22-55C6-462E-A4DD-108D9B7CCB67}" presName="connectorText" presStyleLbl="sibTrans2D1" presStyleIdx="4" presStyleCnt="5"/>
      <dgm:spPr/>
    </dgm:pt>
  </dgm:ptLst>
  <dgm:cxnLst>
    <dgm:cxn modelId="{5150E201-FFA2-4496-B526-240CF195E81F}" srcId="{536DB41B-DCB4-4DA8-A4AB-62B5BC12AF6A}" destId="{68A6A022-6DAF-458B-A018-421C96789B05}" srcOrd="3" destOrd="0" parTransId="{6D54D03D-7654-4637-B92F-D2C4FC899B57}" sibTransId="{5C9A6D11-F72F-449B-8C87-A4FCBB9061BF}"/>
    <dgm:cxn modelId="{899A0F1A-274D-4A19-AD39-B80180D43519}" type="presOf" srcId="{5C9A6D11-F72F-449B-8C87-A4FCBB9061BF}" destId="{F9BFA940-9285-4A99-9347-97520825F62D}" srcOrd="1" destOrd="0" presId="urn:microsoft.com/office/officeart/2005/8/layout/cycle2"/>
    <dgm:cxn modelId="{B7009825-EBF1-4341-9692-B153F8237BEC}" type="presOf" srcId="{130E82FE-36A4-427B-B6F9-05269CDA02CD}" destId="{E329AC73-1CEF-415C-93D6-0C193670AD50}" srcOrd="0" destOrd="0" presId="urn:microsoft.com/office/officeart/2005/8/layout/cycle2"/>
    <dgm:cxn modelId="{96879841-54E3-459B-B611-33592045AB17}" type="presOf" srcId="{D3194EDE-5851-4E4A-994F-862B806722A0}" destId="{57C67A40-323B-40B5-8FEF-A1F302C023E6}" srcOrd="0" destOrd="0" presId="urn:microsoft.com/office/officeart/2005/8/layout/cycle2"/>
    <dgm:cxn modelId="{4006A049-1E07-456B-9A56-9E4425EBFCB0}" type="presOf" srcId="{D3194EDE-5851-4E4A-994F-862B806722A0}" destId="{6E6D9461-5DEE-4529-A61B-E5A91486F9FD}" srcOrd="1" destOrd="0" presId="urn:microsoft.com/office/officeart/2005/8/layout/cycle2"/>
    <dgm:cxn modelId="{9981E54A-E8E0-4D60-AA7B-2D8544285C7D}" type="presOf" srcId="{24553146-84C8-4703-90EC-DFB5687D88A6}" destId="{0EB02260-5284-48F3-BB65-CED4E12913FB}" srcOrd="0" destOrd="0" presId="urn:microsoft.com/office/officeart/2005/8/layout/cycle2"/>
    <dgm:cxn modelId="{2530C675-6AA5-4FEE-A24A-2DFD3A1B4C55}" type="presOf" srcId="{68A6A022-6DAF-458B-A018-421C96789B05}" destId="{C92E27B5-2058-47CE-B500-5CC01EC843F6}" srcOrd="0" destOrd="0" presId="urn:microsoft.com/office/officeart/2005/8/layout/cycle2"/>
    <dgm:cxn modelId="{07D58C79-889F-41B1-876E-3EE0813D65F6}" type="presOf" srcId="{272E1507-6141-4C78-BFC6-B5E3D71C3EA5}" destId="{C8758FFD-1C88-4414-956B-9F293DBC5C8C}" srcOrd="1" destOrd="0" presId="urn:microsoft.com/office/officeart/2005/8/layout/cycle2"/>
    <dgm:cxn modelId="{C6FC337A-76C7-4CF2-97E1-FCE1C4180000}" type="presOf" srcId="{3F82AC22-55C6-462E-A4DD-108D9B7CCB67}" destId="{E465B9F6-0305-45DA-B89C-41414AD07914}" srcOrd="1" destOrd="0" presId="urn:microsoft.com/office/officeart/2005/8/layout/cycle2"/>
    <dgm:cxn modelId="{C2EF0486-C59C-4155-9500-B8473E511D72}" type="presOf" srcId="{D9F90092-F9FD-4BBC-9419-C540772A8B35}" destId="{FD703FA4-E559-483A-8B4F-9855E40B8030}" srcOrd="0" destOrd="0" presId="urn:microsoft.com/office/officeart/2005/8/layout/cycle2"/>
    <dgm:cxn modelId="{D49B7B8A-103F-46BA-8017-91C1809D0038}" type="presOf" srcId="{85F00E7D-D821-4C3D-B060-685E4E90E6CA}" destId="{3CB5A7ED-06B1-49EF-93EA-4761942B8A98}" srcOrd="0" destOrd="0" presId="urn:microsoft.com/office/officeart/2005/8/layout/cycle2"/>
    <dgm:cxn modelId="{5DD1DE8E-6718-4470-8AA9-23B03181D9F4}" srcId="{536DB41B-DCB4-4DA8-A4AB-62B5BC12AF6A}" destId="{D9F90092-F9FD-4BBC-9419-C540772A8B35}" srcOrd="1" destOrd="0" parTransId="{6390A8E4-4E08-4863-8637-D1735D42D5B8}" sibTransId="{D3194EDE-5851-4E4A-994F-862B806722A0}"/>
    <dgm:cxn modelId="{03637691-7F8B-4343-B917-4683516E153D}" type="presOf" srcId="{43994B76-1715-42BD-8C14-B6473892A89D}" destId="{9AEA6DE5-FC26-4760-B5EF-DCD23AD4D9D2}" srcOrd="0" destOrd="0" presId="urn:microsoft.com/office/officeart/2005/8/layout/cycle2"/>
    <dgm:cxn modelId="{8FA427A1-45BA-41E0-B618-549AD1687518}" srcId="{536DB41B-DCB4-4DA8-A4AB-62B5BC12AF6A}" destId="{130E82FE-36A4-427B-B6F9-05269CDA02CD}" srcOrd="0" destOrd="0" parTransId="{FC1AFD1B-2C91-4D99-8D2D-9FA49D0579A5}" sibTransId="{85F00E7D-D821-4C3D-B060-685E4E90E6CA}"/>
    <dgm:cxn modelId="{B20AA0B9-28A2-4034-9D5C-BA83BB4CB13A}" type="presOf" srcId="{5C9A6D11-F72F-449B-8C87-A4FCBB9061BF}" destId="{6529A0A0-BE82-4510-A808-1A2001BCFBE9}" srcOrd="0" destOrd="0" presId="urn:microsoft.com/office/officeart/2005/8/layout/cycle2"/>
    <dgm:cxn modelId="{F7A8BFC0-EC50-474C-A4B9-94543E8AA924}" type="presOf" srcId="{85F00E7D-D821-4C3D-B060-685E4E90E6CA}" destId="{C251D342-82F2-4150-B315-5DCD5ECFC1E7}" srcOrd="1" destOrd="0" presId="urn:microsoft.com/office/officeart/2005/8/layout/cycle2"/>
    <dgm:cxn modelId="{6DD42DC1-E723-484B-B894-B3D020AABE2A}" type="presOf" srcId="{3F82AC22-55C6-462E-A4DD-108D9B7CCB67}" destId="{DDDA6BD2-3375-4816-B78D-01511C0F43C2}" srcOrd="0" destOrd="0" presId="urn:microsoft.com/office/officeart/2005/8/layout/cycle2"/>
    <dgm:cxn modelId="{0B0D36D8-2738-46CD-85AE-049D54DA4CDE}" srcId="{536DB41B-DCB4-4DA8-A4AB-62B5BC12AF6A}" destId="{43994B76-1715-42BD-8C14-B6473892A89D}" srcOrd="2" destOrd="0" parTransId="{60306FC1-954A-45E7-8A86-075A4CEED5DD}" sibTransId="{272E1507-6141-4C78-BFC6-B5E3D71C3EA5}"/>
    <dgm:cxn modelId="{8BF82CD9-E70D-45F7-8003-29A2E4B9C9F3}" type="presOf" srcId="{536DB41B-DCB4-4DA8-A4AB-62B5BC12AF6A}" destId="{2CD6A37A-52D6-42AB-AE7A-61B74FC8DD58}" srcOrd="0" destOrd="0" presId="urn:microsoft.com/office/officeart/2005/8/layout/cycle2"/>
    <dgm:cxn modelId="{7E9800EA-86DE-4072-9262-8057E12367B2}" srcId="{536DB41B-DCB4-4DA8-A4AB-62B5BC12AF6A}" destId="{24553146-84C8-4703-90EC-DFB5687D88A6}" srcOrd="4" destOrd="0" parTransId="{89232C48-E1D7-4BDD-BF5C-FD1D66DFFFD1}" sibTransId="{3F82AC22-55C6-462E-A4DD-108D9B7CCB67}"/>
    <dgm:cxn modelId="{CA4976FD-A41F-4B15-B08C-B070C8747629}" type="presOf" srcId="{272E1507-6141-4C78-BFC6-B5E3D71C3EA5}" destId="{D666B642-19BC-4236-856D-6F3578017EF4}" srcOrd="0" destOrd="0" presId="urn:microsoft.com/office/officeart/2005/8/layout/cycle2"/>
    <dgm:cxn modelId="{75CF5391-4A03-4C77-8CCE-1EEFE8C8516D}" type="presParOf" srcId="{2CD6A37A-52D6-42AB-AE7A-61B74FC8DD58}" destId="{E329AC73-1CEF-415C-93D6-0C193670AD50}" srcOrd="0" destOrd="0" presId="urn:microsoft.com/office/officeart/2005/8/layout/cycle2"/>
    <dgm:cxn modelId="{19E16401-44A1-422B-857B-D8C3B9DF72DB}" type="presParOf" srcId="{2CD6A37A-52D6-42AB-AE7A-61B74FC8DD58}" destId="{3CB5A7ED-06B1-49EF-93EA-4761942B8A98}" srcOrd="1" destOrd="0" presId="urn:microsoft.com/office/officeart/2005/8/layout/cycle2"/>
    <dgm:cxn modelId="{B2036773-635E-48EF-B32E-E31F39C53311}" type="presParOf" srcId="{3CB5A7ED-06B1-49EF-93EA-4761942B8A98}" destId="{C251D342-82F2-4150-B315-5DCD5ECFC1E7}" srcOrd="0" destOrd="0" presId="urn:microsoft.com/office/officeart/2005/8/layout/cycle2"/>
    <dgm:cxn modelId="{66B692DA-96C5-4C1F-BF0E-411155109ADF}" type="presParOf" srcId="{2CD6A37A-52D6-42AB-AE7A-61B74FC8DD58}" destId="{FD703FA4-E559-483A-8B4F-9855E40B8030}" srcOrd="2" destOrd="0" presId="urn:microsoft.com/office/officeart/2005/8/layout/cycle2"/>
    <dgm:cxn modelId="{35C792FD-497A-48C9-AF85-C92CED015F38}" type="presParOf" srcId="{2CD6A37A-52D6-42AB-AE7A-61B74FC8DD58}" destId="{57C67A40-323B-40B5-8FEF-A1F302C023E6}" srcOrd="3" destOrd="0" presId="urn:microsoft.com/office/officeart/2005/8/layout/cycle2"/>
    <dgm:cxn modelId="{978C1364-676E-4214-805D-CBE73827B2FC}" type="presParOf" srcId="{57C67A40-323B-40B5-8FEF-A1F302C023E6}" destId="{6E6D9461-5DEE-4529-A61B-E5A91486F9FD}" srcOrd="0" destOrd="0" presId="urn:microsoft.com/office/officeart/2005/8/layout/cycle2"/>
    <dgm:cxn modelId="{C9E43ECD-A367-44EB-BACC-7186EDC13320}" type="presParOf" srcId="{2CD6A37A-52D6-42AB-AE7A-61B74FC8DD58}" destId="{9AEA6DE5-FC26-4760-B5EF-DCD23AD4D9D2}" srcOrd="4" destOrd="0" presId="urn:microsoft.com/office/officeart/2005/8/layout/cycle2"/>
    <dgm:cxn modelId="{DEBFE13D-043C-4BF8-B485-2D32547CDC39}" type="presParOf" srcId="{2CD6A37A-52D6-42AB-AE7A-61B74FC8DD58}" destId="{D666B642-19BC-4236-856D-6F3578017EF4}" srcOrd="5" destOrd="0" presId="urn:microsoft.com/office/officeart/2005/8/layout/cycle2"/>
    <dgm:cxn modelId="{A8619A55-73BC-46BD-8AE8-0962B41EC831}" type="presParOf" srcId="{D666B642-19BC-4236-856D-6F3578017EF4}" destId="{C8758FFD-1C88-4414-956B-9F293DBC5C8C}" srcOrd="0" destOrd="0" presId="urn:microsoft.com/office/officeart/2005/8/layout/cycle2"/>
    <dgm:cxn modelId="{02066EB8-BB77-4895-BA59-7C85BAFA7A6E}" type="presParOf" srcId="{2CD6A37A-52D6-42AB-AE7A-61B74FC8DD58}" destId="{C92E27B5-2058-47CE-B500-5CC01EC843F6}" srcOrd="6" destOrd="0" presId="urn:microsoft.com/office/officeart/2005/8/layout/cycle2"/>
    <dgm:cxn modelId="{7F9468D0-016E-431C-B4B4-F3C3F9416697}" type="presParOf" srcId="{2CD6A37A-52D6-42AB-AE7A-61B74FC8DD58}" destId="{6529A0A0-BE82-4510-A808-1A2001BCFBE9}" srcOrd="7" destOrd="0" presId="urn:microsoft.com/office/officeart/2005/8/layout/cycle2"/>
    <dgm:cxn modelId="{C0F1C91F-DE03-4332-93E1-9E14A1E28AF7}" type="presParOf" srcId="{6529A0A0-BE82-4510-A808-1A2001BCFBE9}" destId="{F9BFA940-9285-4A99-9347-97520825F62D}" srcOrd="0" destOrd="0" presId="urn:microsoft.com/office/officeart/2005/8/layout/cycle2"/>
    <dgm:cxn modelId="{B93DE177-FB54-43E1-ACC8-28469B52CAB7}" type="presParOf" srcId="{2CD6A37A-52D6-42AB-AE7A-61B74FC8DD58}" destId="{0EB02260-5284-48F3-BB65-CED4E12913FB}" srcOrd="8" destOrd="0" presId="urn:microsoft.com/office/officeart/2005/8/layout/cycle2"/>
    <dgm:cxn modelId="{CE1D2FA8-5461-4CAF-A821-65816FB2306A}" type="presParOf" srcId="{2CD6A37A-52D6-42AB-AE7A-61B74FC8DD58}" destId="{DDDA6BD2-3375-4816-B78D-01511C0F43C2}" srcOrd="9" destOrd="0" presId="urn:microsoft.com/office/officeart/2005/8/layout/cycle2"/>
    <dgm:cxn modelId="{915E8E79-5CCC-48EA-BE78-6746A399EF7E}" type="presParOf" srcId="{DDDA6BD2-3375-4816-B78D-01511C0F43C2}" destId="{E465B9F6-0305-45DA-B89C-41414AD07914}"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6DB41B-DCB4-4DA8-A4AB-62B5BC12AF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130E82FE-36A4-427B-B6F9-05269CDA02CD}">
      <dgm:prSet phldrT="[Texte]"/>
      <dgm:spPr/>
      <dgm:t>
        <a:bodyPr/>
        <a:lstStyle/>
        <a:p>
          <a:r>
            <a:rPr lang="fr-FR" dirty="0"/>
            <a:t>R1</a:t>
          </a:r>
        </a:p>
      </dgm:t>
    </dgm:pt>
    <dgm:pt modelId="{FC1AFD1B-2C91-4D99-8D2D-9FA49D0579A5}" type="parTrans" cxnId="{8FA427A1-45BA-41E0-B618-549AD1687518}">
      <dgm:prSet/>
      <dgm:spPr/>
      <dgm:t>
        <a:bodyPr/>
        <a:lstStyle/>
        <a:p>
          <a:endParaRPr lang="fr-FR"/>
        </a:p>
      </dgm:t>
    </dgm:pt>
    <dgm:pt modelId="{85F00E7D-D821-4C3D-B060-685E4E90E6CA}" type="sibTrans" cxnId="{8FA427A1-45BA-41E0-B618-549AD1687518}">
      <dgm:prSet/>
      <dgm:spPr/>
      <dgm:t>
        <a:bodyPr/>
        <a:lstStyle/>
        <a:p>
          <a:endParaRPr lang="fr-FR"/>
        </a:p>
      </dgm:t>
    </dgm:pt>
    <dgm:pt modelId="{D9F90092-F9FD-4BBC-9419-C540772A8B35}">
      <dgm:prSet phldrT="[Texte]"/>
      <dgm:spPr/>
      <dgm:t>
        <a:bodyPr/>
        <a:lstStyle/>
        <a:p>
          <a:r>
            <a:rPr lang="fr-FR" dirty="0"/>
            <a:t>R2</a:t>
          </a:r>
        </a:p>
      </dgm:t>
    </dgm:pt>
    <dgm:pt modelId="{6390A8E4-4E08-4863-8637-D1735D42D5B8}" type="parTrans" cxnId="{5DD1DE8E-6718-4470-8AA9-23B03181D9F4}">
      <dgm:prSet/>
      <dgm:spPr/>
      <dgm:t>
        <a:bodyPr/>
        <a:lstStyle/>
        <a:p>
          <a:endParaRPr lang="fr-FR"/>
        </a:p>
      </dgm:t>
    </dgm:pt>
    <dgm:pt modelId="{D3194EDE-5851-4E4A-994F-862B806722A0}" type="sibTrans" cxnId="{5DD1DE8E-6718-4470-8AA9-23B03181D9F4}">
      <dgm:prSet/>
      <dgm:spPr/>
      <dgm:t>
        <a:bodyPr/>
        <a:lstStyle/>
        <a:p>
          <a:endParaRPr lang="fr-FR"/>
        </a:p>
      </dgm:t>
    </dgm:pt>
    <dgm:pt modelId="{43994B76-1715-42BD-8C14-B6473892A89D}">
      <dgm:prSet phldrT="[Texte]"/>
      <dgm:spPr/>
      <dgm:t>
        <a:bodyPr/>
        <a:lstStyle/>
        <a:p>
          <a:r>
            <a:rPr lang="fr-FR" dirty="0"/>
            <a:t>R3</a:t>
          </a:r>
        </a:p>
      </dgm:t>
    </dgm:pt>
    <dgm:pt modelId="{60306FC1-954A-45E7-8A86-075A4CEED5DD}" type="parTrans" cxnId="{0B0D36D8-2738-46CD-85AE-049D54DA4CDE}">
      <dgm:prSet/>
      <dgm:spPr/>
      <dgm:t>
        <a:bodyPr/>
        <a:lstStyle/>
        <a:p>
          <a:endParaRPr lang="fr-FR"/>
        </a:p>
      </dgm:t>
    </dgm:pt>
    <dgm:pt modelId="{272E1507-6141-4C78-BFC6-B5E3D71C3EA5}" type="sibTrans" cxnId="{0B0D36D8-2738-46CD-85AE-049D54DA4CDE}">
      <dgm:prSet/>
      <dgm:spPr/>
      <dgm:t>
        <a:bodyPr/>
        <a:lstStyle/>
        <a:p>
          <a:endParaRPr lang="fr-FR"/>
        </a:p>
      </dgm:t>
    </dgm:pt>
    <dgm:pt modelId="{68A6A022-6DAF-458B-A018-421C96789B05}">
      <dgm:prSet phldrT="[Texte]"/>
      <dgm:spPr/>
      <dgm:t>
        <a:bodyPr/>
        <a:lstStyle/>
        <a:p>
          <a:r>
            <a:rPr lang="fr-FR" dirty="0"/>
            <a:t>R4</a:t>
          </a:r>
        </a:p>
      </dgm:t>
    </dgm:pt>
    <dgm:pt modelId="{6D54D03D-7654-4637-B92F-D2C4FC899B57}" type="parTrans" cxnId="{5150E201-FFA2-4496-B526-240CF195E81F}">
      <dgm:prSet/>
      <dgm:spPr/>
      <dgm:t>
        <a:bodyPr/>
        <a:lstStyle/>
        <a:p>
          <a:endParaRPr lang="fr-FR"/>
        </a:p>
      </dgm:t>
    </dgm:pt>
    <dgm:pt modelId="{5C9A6D11-F72F-449B-8C87-A4FCBB9061BF}" type="sibTrans" cxnId="{5150E201-FFA2-4496-B526-240CF195E81F}">
      <dgm:prSet/>
      <dgm:spPr/>
      <dgm:t>
        <a:bodyPr/>
        <a:lstStyle/>
        <a:p>
          <a:endParaRPr lang="fr-FR"/>
        </a:p>
      </dgm:t>
    </dgm:pt>
    <dgm:pt modelId="{24553146-84C8-4703-90EC-DFB5687D88A6}">
      <dgm:prSet phldrT="[Texte]"/>
      <dgm:spPr/>
      <dgm:t>
        <a:bodyPr/>
        <a:lstStyle/>
        <a:p>
          <a:r>
            <a:rPr lang="fr-FR" dirty="0"/>
            <a:t>R5</a:t>
          </a:r>
        </a:p>
      </dgm:t>
    </dgm:pt>
    <dgm:pt modelId="{89232C48-E1D7-4BDD-BF5C-FD1D66DFFFD1}" type="parTrans" cxnId="{7E9800EA-86DE-4072-9262-8057E12367B2}">
      <dgm:prSet/>
      <dgm:spPr/>
      <dgm:t>
        <a:bodyPr/>
        <a:lstStyle/>
        <a:p>
          <a:endParaRPr lang="fr-FR"/>
        </a:p>
      </dgm:t>
    </dgm:pt>
    <dgm:pt modelId="{3F82AC22-55C6-462E-A4DD-108D9B7CCB67}" type="sibTrans" cxnId="{7E9800EA-86DE-4072-9262-8057E12367B2}">
      <dgm:prSet/>
      <dgm:spPr/>
      <dgm:t>
        <a:bodyPr/>
        <a:lstStyle/>
        <a:p>
          <a:endParaRPr lang="fr-FR"/>
        </a:p>
      </dgm:t>
    </dgm:pt>
    <dgm:pt modelId="{2CD6A37A-52D6-42AB-AE7A-61B74FC8DD58}" type="pres">
      <dgm:prSet presAssocID="{536DB41B-DCB4-4DA8-A4AB-62B5BC12AF6A}" presName="cycle" presStyleCnt="0">
        <dgm:presLayoutVars>
          <dgm:dir/>
          <dgm:resizeHandles val="exact"/>
        </dgm:presLayoutVars>
      </dgm:prSet>
      <dgm:spPr/>
    </dgm:pt>
    <dgm:pt modelId="{E329AC73-1CEF-415C-93D6-0C193670AD50}" type="pres">
      <dgm:prSet presAssocID="{130E82FE-36A4-427B-B6F9-05269CDA02CD}" presName="node" presStyleLbl="node1" presStyleIdx="0" presStyleCnt="5">
        <dgm:presLayoutVars>
          <dgm:bulletEnabled val="1"/>
        </dgm:presLayoutVars>
      </dgm:prSet>
      <dgm:spPr/>
    </dgm:pt>
    <dgm:pt modelId="{3CB5A7ED-06B1-49EF-93EA-4761942B8A98}" type="pres">
      <dgm:prSet presAssocID="{85F00E7D-D821-4C3D-B060-685E4E90E6CA}" presName="sibTrans" presStyleLbl="sibTrans2D1" presStyleIdx="0" presStyleCnt="5"/>
      <dgm:spPr/>
    </dgm:pt>
    <dgm:pt modelId="{C251D342-82F2-4150-B315-5DCD5ECFC1E7}" type="pres">
      <dgm:prSet presAssocID="{85F00E7D-D821-4C3D-B060-685E4E90E6CA}" presName="connectorText" presStyleLbl="sibTrans2D1" presStyleIdx="0" presStyleCnt="5"/>
      <dgm:spPr/>
    </dgm:pt>
    <dgm:pt modelId="{FD703FA4-E559-483A-8B4F-9855E40B8030}" type="pres">
      <dgm:prSet presAssocID="{D9F90092-F9FD-4BBC-9419-C540772A8B35}" presName="node" presStyleLbl="node1" presStyleIdx="1" presStyleCnt="5">
        <dgm:presLayoutVars>
          <dgm:bulletEnabled val="1"/>
        </dgm:presLayoutVars>
      </dgm:prSet>
      <dgm:spPr/>
    </dgm:pt>
    <dgm:pt modelId="{57C67A40-323B-40B5-8FEF-A1F302C023E6}" type="pres">
      <dgm:prSet presAssocID="{D3194EDE-5851-4E4A-994F-862B806722A0}" presName="sibTrans" presStyleLbl="sibTrans2D1" presStyleIdx="1" presStyleCnt="5"/>
      <dgm:spPr/>
    </dgm:pt>
    <dgm:pt modelId="{6E6D9461-5DEE-4529-A61B-E5A91486F9FD}" type="pres">
      <dgm:prSet presAssocID="{D3194EDE-5851-4E4A-994F-862B806722A0}" presName="connectorText" presStyleLbl="sibTrans2D1" presStyleIdx="1" presStyleCnt="5"/>
      <dgm:spPr/>
    </dgm:pt>
    <dgm:pt modelId="{9AEA6DE5-FC26-4760-B5EF-DCD23AD4D9D2}" type="pres">
      <dgm:prSet presAssocID="{43994B76-1715-42BD-8C14-B6473892A89D}" presName="node" presStyleLbl="node1" presStyleIdx="2" presStyleCnt="5">
        <dgm:presLayoutVars>
          <dgm:bulletEnabled val="1"/>
        </dgm:presLayoutVars>
      </dgm:prSet>
      <dgm:spPr/>
    </dgm:pt>
    <dgm:pt modelId="{D666B642-19BC-4236-856D-6F3578017EF4}" type="pres">
      <dgm:prSet presAssocID="{272E1507-6141-4C78-BFC6-B5E3D71C3EA5}" presName="sibTrans" presStyleLbl="sibTrans2D1" presStyleIdx="2" presStyleCnt="5"/>
      <dgm:spPr/>
    </dgm:pt>
    <dgm:pt modelId="{C8758FFD-1C88-4414-956B-9F293DBC5C8C}" type="pres">
      <dgm:prSet presAssocID="{272E1507-6141-4C78-BFC6-B5E3D71C3EA5}" presName="connectorText" presStyleLbl="sibTrans2D1" presStyleIdx="2" presStyleCnt="5"/>
      <dgm:spPr/>
    </dgm:pt>
    <dgm:pt modelId="{C92E27B5-2058-47CE-B500-5CC01EC843F6}" type="pres">
      <dgm:prSet presAssocID="{68A6A022-6DAF-458B-A018-421C96789B05}" presName="node" presStyleLbl="node1" presStyleIdx="3" presStyleCnt="5">
        <dgm:presLayoutVars>
          <dgm:bulletEnabled val="1"/>
        </dgm:presLayoutVars>
      </dgm:prSet>
      <dgm:spPr/>
    </dgm:pt>
    <dgm:pt modelId="{6529A0A0-BE82-4510-A808-1A2001BCFBE9}" type="pres">
      <dgm:prSet presAssocID="{5C9A6D11-F72F-449B-8C87-A4FCBB9061BF}" presName="sibTrans" presStyleLbl="sibTrans2D1" presStyleIdx="3" presStyleCnt="5"/>
      <dgm:spPr/>
    </dgm:pt>
    <dgm:pt modelId="{F9BFA940-9285-4A99-9347-97520825F62D}" type="pres">
      <dgm:prSet presAssocID="{5C9A6D11-F72F-449B-8C87-A4FCBB9061BF}" presName="connectorText" presStyleLbl="sibTrans2D1" presStyleIdx="3" presStyleCnt="5"/>
      <dgm:spPr/>
    </dgm:pt>
    <dgm:pt modelId="{0EB02260-5284-48F3-BB65-CED4E12913FB}" type="pres">
      <dgm:prSet presAssocID="{24553146-84C8-4703-90EC-DFB5687D88A6}" presName="node" presStyleLbl="node1" presStyleIdx="4" presStyleCnt="5">
        <dgm:presLayoutVars>
          <dgm:bulletEnabled val="1"/>
        </dgm:presLayoutVars>
      </dgm:prSet>
      <dgm:spPr/>
    </dgm:pt>
    <dgm:pt modelId="{DDDA6BD2-3375-4816-B78D-01511C0F43C2}" type="pres">
      <dgm:prSet presAssocID="{3F82AC22-55C6-462E-A4DD-108D9B7CCB67}" presName="sibTrans" presStyleLbl="sibTrans2D1" presStyleIdx="4" presStyleCnt="5"/>
      <dgm:spPr/>
    </dgm:pt>
    <dgm:pt modelId="{E465B9F6-0305-45DA-B89C-41414AD07914}" type="pres">
      <dgm:prSet presAssocID="{3F82AC22-55C6-462E-A4DD-108D9B7CCB67}" presName="connectorText" presStyleLbl="sibTrans2D1" presStyleIdx="4" presStyleCnt="5"/>
      <dgm:spPr/>
    </dgm:pt>
  </dgm:ptLst>
  <dgm:cxnLst>
    <dgm:cxn modelId="{5150E201-FFA2-4496-B526-240CF195E81F}" srcId="{536DB41B-DCB4-4DA8-A4AB-62B5BC12AF6A}" destId="{68A6A022-6DAF-458B-A018-421C96789B05}" srcOrd="3" destOrd="0" parTransId="{6D54D03D-7654-4637-B92F-D2C4FC899B57}" sibTransId="{5C9A6D11-F72F-449B-8C87-A4FCBB9061BF}"/>
    <dgm:cxn modelId="{899A0F1A-274D-4A19-AD39-B80180D43519}" type="presOf" srcId="{5C9A6D11-F72F-449B-8C87-A4FCBB9061BF}" destId="{F9BFA940-9285-4A99-9347-97520825F62D}" srcOrd="1" destOrd="0" presId="urn:microsoft.com/office/officeart/2005/8/layout/cycle2"/>
    <dgm:cxn modelId="{B7009825-EBF1-4341-9692-B153F8237BEC}" type="presOf" srcId="{130E82FE-36A4-427B-B6F9-05269CDA02CD}" destId="{E329AC73-1CEF-415C-93D6-0C193670AD50}" srcOrd="0" destOrd="0" presId="urn:microsoft.com/office/officeart/2005/8/layout/cycle2"/>
    <dgm:cxn modelId="{96879841-54E3-459B-B611-33592045AB17}" type="presOf" srcId="{D3194EDE-5851-4E4A-994F-862B806722A0}" destId="{57C67A40-323B-40B5-8FEF-A1F302C023E6}" srcOrd="0" destOrd="0" presId="urn:microsoft.com/office/officeart/2005/8/layout/cycle2"/>
    <dgm:cxn modelId="{4006A049-1E07-456B-9A56-9E4425EBFCB0}" type="presOf" srcId="{D3194EDE-5851-4E4A-994F-862B806722A0}" destId="{6E6D9461-5DEE-4529-A61B-E5A91486F9FD}" srcOrd="1" destOrd="0" presId="urn:microsoft.com/office/officeart/2005/8/layout/cycle2"/>
    <dgm:cxn modelId="{9981E54A-E8E0-4D60-AA7B-2D8544285C7D}" type="presOf" srcId="{24553146-84C8-4703-90EC-DFB5687D88A6}" destId="{0EB02260-5284-48F3-BB65-CED4E12913FB}" srcOrd="0" destOrd="0" presId="urn:microsoft.com/office/officeart/2005/8/layout/cycle2"/>
    <dgm:cxn modelId="{2530C675-6AA5-4FEE-A24A-2DFD3A1B4C55}" type="presOf" srcId="{68A6A022-6DAF-458B-A018-421C96789B05}" destId="{C92E27B5-2058-47CE-B500-5CC01EC843F6}" srcOrd="0" destOrd="0" presId="urn:microsoft.com/office/officeart/2005/8/layout/cycle2"/>
    <dgm:cxn modelId="{07D58C79-889F-41B1-876E-3EE0813D65F6}" type="presOf" srcId="{272E1507-6141-4C78-BFC6-B5E3D71C3EA5}" destId="{C8758FFD-1C88-4414-956B-9F293DBC5C8C}" srcOrd="1" destOrd="0" presId="urn:microsoft.com/office/officeart/2005/8/layout/cycle2"/>
    <dgm:cxn modelId="{C6FC337A-76C7-4CF2-97E1-FCE1C4180000}" type="presOf" srcId="{3F82AC22-55C6-462E-A4DD-108D9B7CCB67}" destId="{E465B9F6-0305-45DA-B89C-41414AD07914}" srcOrd="1" destOrd="0" presId="urn:microsoft.com/office/officeart/2005/8/layout/cycle2"/>
    <dgm:cxn modelId="{C2EF0486-C59C-4155-9500-B8473E511D72}" type="presOf" srcId="{D9F90092-F9FD-4BBC-9419-C540772A8B35}" destId="{FD703FA4-E559-483A-8B4F-9855E40B8030}" srcOrd="0" destOrd="0" presId="urn:microsoft.com/office/officeart/2005/8/layout/cycle2"/>
    <dgm:cxn modelId="{D49B7B8A-103F-46BA-8017-91C1809D0038}" type="presOf" srcId="{85F00E7D-D821-4C3D-B060-685E4E90E6CA}" destId="{3CB5A7ED-06B1-49EF-93EA-4761942B8A98}" srcOrd="0" destOrd="0" presId="urn:microsoft.com/office/officeart/2005/8/layout/cycle2"/>
    <dgm:cxn modelId="{5DD1DE8E-6718-4470-8AA9-23B03181D9F4}" srcId="{536DB41B-DCB4-4DA8-A4AB-62B5BC12AF6A}" destId="{D9F90092-F9FD-4BBC-9419-C540772A8B35}" srcOrd="1" destOrd="0" parTransId="{6390A8E4-4E08-4863-8637-D1735D42D5B8}" sibTransId="{D3194EDE-5851-4E4A-994F-862B806722A0}"/>
    <dgm:cxn modelId="{03637691-7F8B-4343-B917-4683516E153D}" type="presOf" srcId="{43994B76-1715-42BD-8C14-B6473892A89D}" destId="{9AEA6DE5-FC26-4760-B5EF-DCD23AD4D9D2}" srcOrd="0" destOrd="0" presId="urn:microsoft.com/office/officeart/2005/8/layout/cycle2"/>
    <dgm:cxn modelId="{8FA427A1-45BA-41E0-B618-549AD1687518}" srcId="{536DB41B-DCB4-4DA8-A4AB-62B5BC12AF6A}" destId="{130E82FE-36A4-427B-B6F9-05269CDA02CD}" srcOrd="0" destOrd="0" parTransId="{FC1AFD1B-2C91-4D99-8D2D-9FA49D0579A5}" sibTransId="{85F00E7D-D821-4C3D-B060-685E4E90E6CA}"/>
    <dgm:cxn modelId="{B20AA0B9-28A2-4034-9D5C-BA83BB4CB13A}" type="presOf" srcId="{5C9A6D11-F72F-449B-8C87-A4FCBB9061BF}" destId="{6529A0A0-BE82-4510-A808-1A2001BCFBE9}" srcOrd="0" destOrd="0" presId="urn:microsoft.com/office/officeart/2005/8/layout/cycle2"/>
    <dgm:cxn modelId="{F7A8BFC0-EC50-474C-A4B9-94543E8AA924}" type="presOf" srcId="{85F00E7D-D821-4C3D-B060-685E4E90E6CA}" destId="{C251D342-82F2-4150-B315-5DCD5ECFC1E7}" srcOrd="1" destOrd="0" presId="urn:microsoft.com/office/officeart/2005/8/layout/cycle2"/>
    <dgm:cxn modelId="{6DD42DC1-E723-484B-B894-B3D020AABE2A}" type="presOf" srcId="{3F82AC22-55C6-462E-A4DD-108D9B7CCB67}" destId="{DDDA6BD2-3375-4816-B78D-01511C0F43C2}" srcOrd="0" destOrd="0" presId="urn:microsoft.com/office/officeart/2005/8/layout/cycle2"/>
    <dgm:cxn modelId="{0B0D36D8-2738-46CD-85AE-049D54DA4CDE}" srcId="{536DB41B-DCB4-4DA8-A4AB-62B5BC12AF6A}" destId="{43994B76-1715-42BD-8C14-B6473892A89D}" srcOrd="2" destOrd="0" parTransId="{60306FC1-954A-45E7-8A86-075A4CEED5DD}" sibTransId="{272E1507-6141-4C78-BFC6-B5E3D71C3EA5}"/>
    <dgm:cxn modelId="{8BF82CD9-E70D-45F7-8003-29A2E4B9C9F3}" type="presOf" srcId="{536DB41B-DCB4-4DA8-A4AB-62B5BC12AF6A}" destId="{2CD6A37A-52D6-42AB-AE7A-61B74FC8DD58}" srcOrd="0" destOrd="0" presId="urn:microsoft.com/office/officeart/2005/8/layout/cycle2"/>
    <dgm:cxn modelId="{7E9800EA-86DE-4072-9262-8057E12367B2}" srcId="{536DB41B-DCB4-4DA8-A4AB-62B5BC12AF6A}" destId="{24553146-84C8-4703-90EC-DFB5687D88A6}" srcOrd="4" destOrd="0" parTransId="{89232C48-E1D7-4BDD-BF5C-FD1D66DFFFD1}" sibTransId="{3F82AC22-55C6-462E-A4DD-108D9B7CCB67}"/>
    <dgm:cxn modelId="{CA4976FD-A41F-4B15-B08C-B070C8747629}" type="presOf" srcId="{272E1507-6141-4C78-BFC6-B5E3D71C3EA5}" destId="{D666B642-19BC-4236-856D-6F3578017EF4}" srcOrd="0" destOrd="0" presId="urn:microsoft.com/office/officeart/2005/8/layout/cycle2"/>
    <dgm:cxn modelId="{75CF5391-4A03-4C77-8CCE-1EEFE8C8516D}" type="presParOf" srcId="{2CD6A37A-52D6-42AB-AE7A-61B74FC8DD58}" destId="{E329AC73-1CEF-415C-93D6-0C193670AD50}" srcOrd="0" destOrd="0" presId="urn:microsoft.com/office/officeart/2005/8/layout/cycle2"/>
    <dgm:cxn modelId="{19E16401-44A1-422B-857B-D8C3B9DF72DB}" type="presParOf" srcId="{2CD6A37A-52D6-42AB-AE7A-61B74FC8DD58}" destId="{3CB5A7ED-06B1-49EF-93EA-4761942B8A98}" srcOrd="1" destOrd="0" presId="urn:microsoft.com/office/officeart/2005/8/layout/cycle2"/>
    <dgm:cxn modelId="{B2036773-635E-48EF-B32E-E31F39C53311}" type="presParOf" srcId="{3CB5A7ED-06B1-49EF-93EA-4761942B8A98}" destId="{C251D342-82F2-4150-B315-5DCD5ECFC1E7}" srcOrd="0" destOrd="0" presId="urn:microsoft.com/office/officeart/2005/8/layout/cycle2"/>
    <dgm:cxn modelId="{66B692DA-96C5-4C1F-BF0E-411155109ADF}" type="presParOf" srcId="{2CD6A37A-52D6-42AB-AE7A-61B74FC8DD58}" destId="{FD703FA4-E559-483A-8B4F-9855E40B8030}" srcOrd="2" destOrd="0" presId="urn:microsoft.com/office/officeart/2005/8/layout/cycle2"/>
    <dgm:cxn modelId="{35C792FD-497A-48C9-AF85-C92CED015F38}" type="presParOf" srcId="{2CD6A37A-52D6-42AB-AE7A-61B74FC8DD58}" destId="{57C67A40-323B-40B5-8FEF-A1F302C023E6}" srcOrd="3" destOrd="0" presId="urn:microsoft.com/office/officeart/2005/8/layout/cycle2"/>
    <dgm:cxn modelId="{978C1364-676E-4214-805D-CBE73827B2FC}" type="presParOf" srcId="{57C67A40-323B-40B5-8FEF-A1F302C023E6}" destId="{6E6D9461-5DEE-4529-A61B-E5A91486F9FD}" srcOrd="0" destOrd="0" presId="urn:microsoft.com/office/officeart/2005/8/layout/cycle2"/>
    <dgm:cxn modelId="{C9E43ECD-A367-44EB-BACC-7186EDC13320}" type="presParOf" srcId="{2CD6A37A-52D6-42AB-AE7A-61B74FC8DD58}" destId="{9AEA6DE5-FC26-4760-B5EF-DCD23AD4D9D2}" srcOrd="4" destOrd="0" presId="urn:microsoft.com/office/officeart/2005/8/layout/cycle2"/>
    <dgm:cxn modelId="{DEBFE13D-043C-4BF8-B485-2D32547CDC39}" type="presParOf" srcId="{2CD6A37A-52D6-42AB-AE7A-61B74FC8DD58}" destId="{D666B642-19BC-4236-856D-6F3578017EF4}" srcOrd="5" destOrd="0" presId="urn:microsoft.com/office/officeart/2005/8/layout/cycle2"/>
    <dgm:cxn modelId="{A8619A55-73BC-46BD-8AE8-0962B41EC831}" type="presParOf" srcId="{D666B642-19BC-4236-856D-6F3578017EF4}" destId="{C8758FFD-1C88-4414-956B-9F293DBC5C8C}" srcOrd="0" destOrd="0" presId="urn:microsoft.com/office/officeart/2005/8/layout/cycle2"/>
    <dgm:cxn modelId="{02066EB8-BB77-4895-BA59-7C85BAFA7A6E}" type="presParOf" srcId="{2CD6A37A-52D6-42AB-AE7A-61B74FC8DD58}" destId="{C92E27B5-2058-47CE-B500-5CC01EC843F6}" srcOrd="6" destOrd="0" presId="urn:microsoft.com/office/officeart/2005/8/layout/cycle2"/>
    <dgm:cxn modelId="{7F9468D0-016E-431C-B4B4-F3C3F9416697}" type="presParOf" srcId="{2CD6A37A-52D6-42AB-AE7A-61B74FC8DD58}" destId="{6529A0A0-BE82-4510-A808-1A2001BCFBE9}" srcOrd="7" destOrd="0" presId="urn:microsoft.com/office/officeart/2005/8/layout/cycle2"/>
    <dgm:cxn modelId="{C0F1C91F-DE03-4332-93E1-9E14A1E28AF7}" type="presParOf" srcId="{6529A0A0-BE82-4510-A808-1A2001BCFBE9}" destId="{F9BFA940-9285-4A99-9347-97520825F62D}" srcOrd="0" destOrd="0" presId="urn:microsoft.com/office/officeart/2005/8/layout/cycle2"/>
    <dgm:cxn modelId="{B93DE177-FB54-43E1-ACC8-28469B52CAB7}" type="presParOf" srcId="{2CD6A37A-52D6-42AB-AE7A-61B74FC8DD58}" destId="{0EB02260-5284-48F3-BB65-CED4E12913FB}" srcOrd="8" destOrd="0" presId="urn:microsoft.com/office/officeart/2005/8/layout/cycle2"/>
    <dgm:cxn modelId="{CE1D2FA8-5461-4CAF-A821-65816FB2306A}" type="presParOf" srcId="{2CD6A37A-52D6-42AB-AE7A-61B74FC8DD58}" destId="{DDDA6BD2-3375-4816-B78D-01511C0F43C2}" srcOrd="9" destOrd="0" presId="urn:microsoft.com/office/officeart/2005/8/layout/cycle2"/>
    <dgm:cxn modelId="{915E8E79-5CCC-48EA-BE78-6746A399EF7E}" type="presParOf" srcId="{DDDA6BD2-3375-4816-B78D-01511C0F43C2}" destId="{E465B9F6-0305-45DA-B89C-41414AD07914}"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6DB41B-DCB4-4DA8-A4AB-62B5BC12AF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130E82FE-36A4-427B-B6F9-05269CDA02CD}">
      <dgm:prSet phldrT="[Texte]"/>
      <dgm:spPr/>
      <dgm:t>
        <a:bodyPr/>
        <a:lstStyle/>
        <a:p>
          <a:r>
            <a:rPr lang="fr-FR" dirty="0"/>
            <a:t>R1</a:t>
          </a:r>
        </a:p>
      </dgm:t>
    </dgm:pt>
    <dgm:pt modelId="{FC1AFD1B-2C91-4D99-8D2D-9FA49D0579A5}" type="parTrans" cxnId="{8FA427A1-45BA-41E0-B618-549AD1687518}">
      <dgm:prSet/>
      <dgm:spPr/>
      <dgm:t>
        <a:bodyPr/>
        <a:lstStyle/>
        <a:p>
          <a:endParaRPr lang="fr-FR"/>
        </a:p>
      </dgm:t>
    </dgm:pt>
    <dgm:pt modelId="{85F00E7D-D821-4C3D-B060-685E4E90E6CA}" type="sibTrans" cxnId="{8FA427A1-45BA-41E0-B618-549AD1687518}">
      <dgm:prSet/>
      <dgm:spPr/>
      <dgm:t>
        <a:bodyPr/>
        <a:lstStyle/>
        <a:p>
          <a:endParaRPr lang="fr-FR"/>
        </a:p>
      </dgm:t>
    </dgm:pt>
    <dgm:pt modelId="{D9F90092-F9FD-4BBC-9419-C540772A8B35}">
      <dgm:prSet phldrT="[Texte]"/>
      <dgm:spPr/>
      <dgm:t>
        <a:bodyPr/>
        <a:lstStyle/>
        <a:p>
          <a:r>
            <a:rPr lang="fr-FR" dirty="0"/>
            <a:t>R2</a:t>
          </a:r>
        </a:p>
      </dgm:t>
    </dgm:pt>
    <dgm:pt modelId="{6390A8E4-4E08-4863-8637-D1735D42D5B8}" type="parTrans" cxnId="{5DD1DE8E-6718-4470-8AA9-23B03181D9F4}">
      <dgm:prSet/>
      <dgm:spPr/>
      <dgm:t>
        <a:bodyPr/>
        <a:lstStyle/>
        <a:p>
          <a:endParaRPr lang="fr-FR"/>
        </a:p>
      </dgm:t>
    </dgm:pt>
    <dgm:pt modelId="{D3194EDE-5851-4E4A-994F-862B806722A0}" type="sibTrans" cxnId="{5DD1DE8E-6718-4470-8AA9-23B03181D9F4}">
      <dgm:prSet/>
      <dgm:spPr/>
      <dgm:t>
        <a:bodyPr/>
        <a:lstStyle/>
        <a:p>
          <a:endParaRPr lang="fr-FR"/>
        </a:p>
      </dgm:t>
    </dgm:pt>
    <dgm:pt modelId="{43994B76-1715-42BD-8C14-B6473892A89D}">
      <dgm:prSet phldrT="[Texte]"/>
      <dgm:spPr/>
      <dgm:t>
        <a:bodyPr/>
        <a:lstStyle/>
        <a:p>
          <a:r>
            <a:rPr lang="fr-FR" dirty="0"/>
            <a:t>R3</a:t>
          </a:r>
        </a:p>
      </dgm:t>
    </dgm:pt>
    <dgm:pt modelId="{60306FC1-954A-45E7-8A86-075A4CEED5DD}" type="parTrans" cxnId="{0B0D36D8-2738-46CD-85AE-049D54DA4CDE}">
      <dgm:prSet/>
      <dgm:spPr/>
      <dgm:t>
        <a:bodyPr/>
        <a:lstStyle/>
        <a:p>
          <a:endParaRPr lang="fr-FR"/>
        </a:p>
      </dgm:t>
    </dgm:pt>
    <dgm:pt modelId="{272E1507-6141-4C78-BFC6-B5E3D71C3EA5}" type="sibTrans" cxnId="{0B0D36D8-2738-46CD-85AE-049D54DA4CDE}">
      <dgm:prSet/>
      <dgm:spPr/>
      <dgm:t>
        <a:bodyPr/>
        <a:lstStyle/>
        <a:p>
          <a:endParaRPr lang="fr-FR"/>
        </a:p>
      </dgm:t>
    </dgm:pt>
    <dgm:pt modelId="{68A6A022-6DAF-458B-A018-421C96789B05}">
      <dgm:prSet phldrT="[Texte]"/>
      <dgm:spPr/>
      <dgm:t>
        <a:bodyPr/>
        <a:lstStyle/>
        <a:p>
          <a:r>
            <a:rPr lang="fr-FR" dirty="0"/>
            <a:t>R4</a:t>
          </a:r>
        </a:p>
      </dgm:t>
    </dgm:pt>
    <dgm:pt modelId="{6D54D03D-7654-4637-B92F-D2C4FC899B57}" type="parTrans" cxnId="{5150E201-FFA2-4496-B526-240CF195E81F}">
      <dgm:prSet/>
      <dgm:spPr/>
      <dgm:t>
        <a:bodyPr/>
        <a:lstStyle/>
        <a:p>
          <a:endParaRPr lang="fr-FR"/>
        </a:p>
      </dgm:t>
    </dgm:pt>
    <dgm:pt modelId="{5C9A6D11-F72F-449B-8C87-A4FCBB9061BF}" type="sibTrans" cxnId="{5150E201-FFA2-4496-B526-240CF195E81F}">
      <dgm:prSet/>
      <dgm:spPr/>
      <dgm:t>
        <a:bodyPr/>
        <a:lstStyle/>
        <a:p>
          <a:endParaRPr lang="fr-FR"/>
        </a:p>
      </dgm:t>
    </dgm:pt>
    <dgm:pt modelId="{24553146-84C8-4703-90EC-DFB5687D88A6}">
      <dgm:prSet phldrT="[Texte]"/>
      <dgm:spPr/>
      <dgm:t>
        <a:bodyPr/>
        <a:lstStyle/>
        <a:p>
          <a:r>
            <a:rPr lang="fr-FR" dirty="0"/>
            <a:t>R5</a:t>
          </a:r>
        </a:p>
      </dgm:t>
    </dgm:pt>
    <dgm:pt modelId="{89232C48-E1D7-4BDD-BF5C-FD1D66DFFFD1}" type="parTrans" cxnId="{7E9800EA-86DE-4072-9262-8057E12367B2}">
      <dgm:prSet/>
      <dgm:spPr/>
      <dgm:t>
        <a:bodyPr/>
        <a:lstStyle/>
        <a:p>
          <a:endParaRPr lang="fr-FR"/>
        </a:p>
      </dgm:t>
    </dgm:pt>
    <dgm:pt modelId="{3F82AC22-55C6-462E-A4DD-108D9B7CCB67}" type="sibTrans" cxnId="{7E9800EA-86DE-4072-9262-8057E12367B2}">
      <dgm:prSet/>
      <dgm:spPr/>
      <dgm:t>
        <a:bodyPr/>
        <a:lstStyle/>
        <a:p>
          <a:endParaRPr lang="fr-FR"/>
        </a:p>
      </dgm:t>
    </dgm:pt>
    <dgm:pt modelId="{2CD6A37A-52D6-42AB-AE7A-61B74FC8DD58}" type="pres">
      <dgm:prSet presAssocID="{536DB41B-DCB4-4DA8-A4AB-62B5BC12AF6A}" presName="cycle" presStyleCnt="0">
        <dgm:presLayoutVars>
          <dgm:dir/>
          <dgm:resizeHandles val="exact"/>
        </dgm:presLayoutVars>
      </dgm:prSet>
      <dgm:spPr/>
    </dgm:pt>
    <dgm:pt modelId="{E329AC73-1CEF-415C-93D6-0C193670AD50}" type="pres">
      <dgm:prSet presAssocID="{130E82FE-36A4-427B-B6F9-05269CDA02CD}" presName="node" presStyleLbl="node1" presStyleIdx="0" presStyleCnt="5">
        <dgm:presLayoutVars>
          <dgm:bulletEnabled val="1"/>
        </dgm:presLayoutVars>
      </dgm:prSet>
      <dgm:spPr/>
    </dgm:pt>
    <dgm:pt modelId="{3CB5A7ED-06B1-49EF-93EA-4761942B8A98}" type="pres">
      <dgm:prSet presAssocID="{85F00E7D-D821-4C3D-B060-685E4E90E6CA}" presName="sibTrans" presStyleLbl="sibTrans2D1" presStyleIdx="0" presStyleCnt="5"/>
      <dgm:spPr/>
    </dgm:pt>
    <dgm:pt modelId="{C251D342-82F2-4150-B315-5DCD5ECFC1E7}" type="pres">
      <dgm:prSet presAssocID="{85F00E7D-D821-4C3D-B060-685E4E90E6CA}" presName="connectorText" presStyleLbl="sibTrans2D1" presStyleIdx="0" presStyleCnt="5"/>
      <dgm:spPr/>
    </dgm:pt>
    <dgm:pt modelId="{FD703FA4-E559-483A-8B4F-9855E40B8030}" type="pres">
      <dgm:prSet presAssocID="{D9F90092-F9FD-4BBC-9419-C540772A8B35}" presName="node" presStyleLbl="node1" presStyleIdx="1" presStyleCnt="5">
        <dgm:presLayoutVars>
          <dgm:bulletEnabled val="1"/>
        </dgm:presLayoutVars>
      </dgm:prSet>
      <dgm:spPr/>
    </dgm:pt>
    <dgm:pt modelId="{57C67A40-323B-40B5-8FEF-A1F302C023E6}" type="pres">
      <dgm:prSet presAssocID="{D3194EDE-5851-4E4A-994F-862B806722A0}" presName="sibTrans" presStyleLbl="sibTrans2D1" presStyleIdx="1" presStyleCnt="5"/>
      <dgm:spPr/>
    </dgm:pt>
    <dgm:pt modelId="{6E6D9461-5DEE-4529-A61B-E5A91486F9FD}" type="pres">
      <dgm:prSet presAssocID="{D3194EDE-5851-4E4A-994F-862B806722A0}" presName="connectorText" presStyleLbl="sibTrans2D1" presStyleIdx="1" presStyleCnt="5"/>
      <dgm:spPr/>
    </dgm:pt>
    <dgm:pt modelId="{9AEA6DE5-FC26-4760-B5EF-DCD23AD4D9D2}" type="pres">
      <dgm:prSet presAssocID="{43994B76-1715-42BD-8C14-B6473892A89D}" presName="node" presStyleLbl="node1" presStyleIdx="2" presStyleCnt="5">
        <dgm:presLayoutVars>
          <dgm:bulletEnabled val="1"/>
        </dgm:presLayoutVars>
      </dgm:prSet>
      <dgm:spPr/>
    </dgm:pt>
    <dgm:pt modelId="{D666B642-19BC-4236-856D-6F3578017EF4}" type="pres">
      <dgm:prSet presAssocID="{272E1507-6141-4C78-BFC6-B5E3D71C3EA5}" presName="sibTrans" presStyleLbl="sibTrans2D1" presStyleIdx="2" presStyleCnt="5"/>
      <dgm:spPr/>
    </dgm:pt>
    <dgm:pt modelId="{C8758FFD-1C88-4414-956B-9F293DBC5C8C}" type="pres">
      <dgm:prSet presAssocID="{272E1507-6141-4C78-BFC6-B5E3D71C3EA5}" presName="connectorText" presStyleLbl="sibTrans2D1" presStyleIdx="2" presStyleCnt="5"/>
      <dgm:spPr/>
    </dgm:pt>
    <dgm:pt modelId="{C92E27B5-2058-47CE-B500-5CC01EC843F6}" type="pres">
      <dgm:prSet presAssocID="{68A6A022-6DAF-458B-A018-421C96789B05}" presName="node" presStyleLbl="node1" presStyleIdx="3" presStyleCnt="5">
        <dgm:presLayoutVars>
          <dgm:bulletEnabled val="1"/>
        </dgm:presLayoutVars>
      </dgm:prSet>
      <dgm:spPr/>
    </dgm:pt>
    <dgm:pt modelId="{6529A0A0-BE82-4510-A808-1A2001BCFBE9}" type="pres">
      <dgm:prSet presAssocID="{5C9A6D11-F72F-449B-8C87-A4FCBB9061BF}" presName="sibTrans" presStyleLbl="sibTrans2D1" presStyleIdx="3" presStyleCnt="5"/>
      <dgm:spPr/>
    </dgm:pt>
    <dgm:pt modelId="{F9BFA940-9285-4A99-9347-97520825F62D}" type="pres">
      <dgm:prSet presAssocID="{5C9A6D11-F72F-449B-8C87-A4FCBB9061BF}" presName="connectorText" presStyleLbl="sibTrans2D1" presStyleIdx="3" presStyleCnt="5"/>
      <dgm:spPr/>
    </dgm:pt>
    <dgm:pt modelId="{0EB02260-5284-48F3-BB65-CED4E12913FB}" type="pres">
      <dgm:prSet presAssocID="{24553146-84C8-4703-90EC-DFB5687D88A6}" presName="node" presStyleLbl="node1" presStyleIdx="4" presStyleCnt="5">
        <dgm:presLayoutVars>
          <dgm:bulletEnabled val="1"/>
        </dgm:presLayoutVars>
      </dgm:prSet>
      <dgm:spPr/>
    </dgm:pt>
    <dgm:pt modelId="{DDDA6BD2-3375-4816-B78D-01511C0F43C2}" type="pres">
      <dgm:prSet presAssocID="{3F82AC22-55C6-462E-A4DD-108D9B7CCB67}" presName="sibTrans" presStyleLbl="sibTrans2D1" presStyleIdx="4" presStyleCnt="5"/>
      <dgm:spPr/>
    </dgm:pt>
    <dgm:pt modelId="{E465B9F6-0305-45DA-B89C-41414AD07914}" type="pres">
      <dgm:prSet presAssocID="{3F82AC22-55C6-462E-A4DD-108D9B7CCB67}" presName="connectorText" presStyleLbl="sibTrans2D1" presStyleIdx="4" presStyleCnt="5"/>
      <dgm:spPr/>
    </dgm:pt>
  </dgm:ptLst>
  <dgm:cxnLst>
    <dgm:cxn modelId="{5150E201-FFA2-4496-B526-240CF195E81F}" srcId="{536DB41B-DCB4-4DA8-A4AB-62B5BC12AF6A}" destId="{68A6A022-6DAF-458B-A018-421C96789B05}" srcOrd="3" destOrd="0" parTransId="{6D54D03D-7654-4637-B92F-D2C4FC899B57}" sibTransId="{5C9A6D11-F72F-449B-8C87-A4FCBB9061BF}"/>
    <dgm:cxn modelId="{899A0F1A-274D-4A19-AD39-B80180D43519}" type="presOf" srcId="{5C9A6D11-F72F-449B-8C87-A4FCBB9061BF}" destId="{F9BFA940-9285-4A99-9347-97520825F62D}" srcOrd="1" destOrd="0" presId="urn:microsoft.com/office/officeart/2005/8/layout/cycle2"/>
    <dgm:cxn modelId="{B7009825-EBF1-4341-9692-B153F8237BEC}" type="presOf" srcId="{130E82FE-36A4-427B-B6F9-05269CDA02CD}" destId="{E329AC73-1CEF-415C-93D6-0C193670AD50}" srcOrd="0" destOrd="0" presId="urn:microsoft.com/office/officeart/2005/8/layout/cycle2"/>
    <dgm:cxn modelId="{96879841-54E3-459B-B611-33592045AB17}" type="presOf" srcId="{D3194EDE-5851-4E4A-994F-862B806722A0}" destId="{57C67A40-323B-40B5-8FEF-A1F302C023E6}" srcOrd="0" destOrd="0" presId="urn:microsoft.com/office/officeart/2005/8/layout/cycle2"/>
    <dgm:cxn modelId="{4006A049-1E07-456B-9A56-9E4425EBFCB0}" type="presOf" srcId="{D3194EDE-5851-4E4A-994F-862B806722A0}" destId="{6E6D9461-5DEE-4529-A61B-E5A91486F9FD}" srcOrd="1" destOrd="0" presId="urn:microsoft.com/office/officeart/2005/8/layout/cycle2"/>
    <dgm:cxn modelId="{9981E54A-E8E0-4D60-AA7B-2D8544285C7D}" type="presOf" srcId="{24553146-84C8-4703-90EC-DFB5687D88A6}" destId="{0EB02260-5284-48F3-BB65-CED4E12913FB}" srcOrd="0" destOrd="0" presId="urn:microsoft.com/office/officeart/2005/8/layout/cycle2"/>
    <dgm:cxn modelId="{2530C675-6AA5-4FEE-A24A-2DFD3A1B4C55}" type="presOf" srcId="{68A6A022-6DAF-458B-A018-421C96789B05}" destId="{C92E27B5-2058-47CE-B500-5CC01EC843F6}" srcOrd="0" destOrd="0" presId="urn:microsoft.com/office/officeart/2005/8/layout/cycle2"/>
    <dgm:cxn modelId="{07D58C79-889F-41B1-876E-3EE0813D65F6}" type="presOf" srcId="{272E1507-6141-4C78-BFC6-B5E3D71C3EA5}" destId="{C8758FFD-1C88-4414-956B-9F293DBC5C8C}" srcOrd="1" destOrd="0" presId="urn:microsoft.com/office/officeart/2005/8/layout/cycle2"/>
    <dgm:cxn modelId="{C6FC337A-76C7-4CF2-97E1-FCE1C4180000}" type="presOf" srcId="{3F82AC22-55C6-462E-A4DD-108D9B7CCB67}" destId="{E465B9F6-0305-45DA-B89C-41414AD07914}" srcOrd="1" destOrd="0" presId="urn:microsoft.com/office/officeart/2005/8/layout/cycle2"/>
    <dgm:cxn modelId="{C2EF0486-C59C-4155-9500-B8473E511D72}" type="presOf" srcId="{D9F90092-F9FD-4BBC-9419-C540772A8B35}" destId="{FD703FA4-E559-483A-8B4F-9855E40B8030}" srcOrd="0" destOrd="0" presId="urn:microsoft.com/office/officeart/2005/8/layout/cycle2"/>
    <dgm:cxn modelId="{D49B7B8A-103F-46BA-8017-91C1809D0038}" type="presOf" srcId="{85F00E7D-D821-4C3D-B060-685E4E90E6CA}" destId="{3CB5A7ED-06B1-49EF-93EA-4761942B8A98}" srcOrd="0" destOrd="0" presId="urn:microsoft.com/office/officeart/2005/8/layout/cycle2"/>
    <dgm:cxn modelId="{5DD1DE8E-6718-4470-8AA9-23B03181D9F4}" srcId="{536DB41B-DCB4-4DA8-A4AB-62B5BC12AF6A}" destId="{D9F90092-F9FD-4BBC-9419-C540772A8B35}" srcOrd="1" destOrd="0" parTransId="{6390A8E4-4E08-4863-8637-D1735D42D5B8}" sibTransId="{D3194EDE-5851-4E4A-994F-862B806722A0}"/>
    <dgm:cxn modelId="{03637691-7F8B-4343-B917-4683516E153D}" type="presOf" srcId="{43994B76-1715-42BD-8C14-B6473892A89D}" destId="{9AEA6DE5-FC26-4760-B5EF-DCD23AD4D9D2}" srcOrd="0" destOrd="0" presId="urn:microsoft.com/office/officeart/2005/8/layout/cycle2"/>
    <dgm:cxn modelId="{8FA427A1-45BA-41E0-B618-549AD1687518}" srcId="{536DB41B-DCB4-4DA8-A4AB-62B5BC12AF6A}" destId="{130E82FE-36A4-427B-B6F9-05269CDA02CD}" srcOrd="0" destOrd="0" parTransId="{FC1AFD1B-2C91-4D99-8D2D-9FA49D0579A5}" sibTransId="{85F00E7D-D821-4C3D-B060-685E4E90E6CA}"/>
    <dgm:cxn modelId="{B20AA0B9-28A2-4034-9D5C-BA83BB4CB13A}" type="presOf" srcId="{5C9A6D11-F72F-449B-8C87-A4FCBB9061BF}" destId="{6529A0A0-BE82-4510-A808-1A2001BCFBE9}" srcOrd="0" destOrd="0" presId="urn:microsoft.com/office/officeart/2005/8/layout/cycle2"/>
    <dgm:cxn modelId="{F7A8BFC0-EC50-474C-A4B9-94543E8AA924}" type="presOf" srcId="{85F00E7D-D821-4C3D-B060-685E4E90E6CA}" destId="{C251D342-82F2-4150-B315-5DCD5ECFC1E7}" srcOrd="1" destOrd="0" presId="urn:microsoft.com/office/officeart/2005/8/layout/cycle2"/>
    <dgm:cxn modelId="{6DD42DC1-E723-484B-B894-B3D020AABE2A}" type="presOf" srcId="{3F82AC22-55C6-462E-A4DD-108D9B7CCB67}" destId="{DDDA6BD2-3375-4816-B78D-01511C0F43C2}" srcOrd="0" destOrd="0" presId="urn:microsoft.com/office/officeart/2005/8/layout/cycle2"/>
    <dgm:cxn modelId="{0B0D36D8-2738-46CD-85AE-049D54DA4CDE}" srcId="{536DB41B-DCB4-4DA8-A4AB-62B5BC12AF6A}" destId="{43994B76-1715-42BD-8C14-B6473892A89D}" srcOrd="2" destOrd="0" parTransId="{60306FC1-954A-45E7-8A86-075A4CEED5DD}" sibTransId="{272E1507-6141-4C78-BFC6-B5E3D71C3EA5}"/>
    <dgm:cxn modelId="{8BF82CD9-E70D-45F7-8003-29A2E4B9C9F3}" type="presOf" srcId="{536DB41B-DCB4-4DA8-A4AB-62B5BC12AF6A}" destId="{2CD6A37A-52D6-42AB-AE7A-61B74FC8DD58}" srcOrd="0" destOrd="0" presId="urn:microsoft.com/office/officeart/2005/8/layout/cycle2"/>
    <dgm:cxn modelId="{7E9800EA-86DE-4072-9262-8057E12367B2}" srcId="{536DB41B-DCB4-4DA8-A4AB-62B5BC12AF6A}" destId="{24553146-84C8-4703-90EC-DFB5687D88A6}" srcOrd="4" destOrd="0" parTransId="{89232C48-E1D7-4BDD-BF5C-FD1D66DFFFD1}" sibTransId="{3F82AC22-55C6-462E-A4DD-108D9B7CCB67}"/>
    <dgm:cxn modelId="{CA4976FD-A41F-4B15-B08C-B070C8747629}" type="presOf" srcId="{272E1507-6141-4C78-BFC6-B5E3D71C3EA5}" destId="{D666B642-19BC-4236-856D-6F3578017EF4}" srcOrd="0" destOrd="0" presId="urn:microsoft.com/office/officeart/2005/8/layout/cycle2"/>
    <dgm:cxn modelId="{75CF5391-4A03-4C77-8CCE-1EEFE8C8516D}" type="presParOf" srcId="{2CD6A37A-52D6-42AB-AE7A-61B74FC8DD58}" destId="{E329AC73-1CEF-415C-93D6-0C193670AD50}" srcOrd="0" destOrd="0" presId="urn:microsoft.com/office/officeart/2005/8/layout/cycle2"/>
    <dgm:cxn modelId="{19E16401-44A1-422B-857B-D8C3B9DF72DB}" type="presParOf" srcId="{2CD6A37A-52D6-42AB-AE7A-61B74FC8DD58}" destId="{3CB5A7ED-06B1-49EF-93EA-4761942B8A98}" srcOrd="1" destOrd="0" presId="urn:microsoft.com/office/officeart/2005/8/layout/cycle2"/>
    <dgm:cxn modelId="{B2036773-635E-48EF-B32E-E31F39C53311}" type="presParOf" srcId="{3CB5A7ED-06B1-49EF-93EA-4761942B8A98}" destId="{C251D342-82F2-4150-B315-5DCD5ECFC1E7}" srcOrd="0" destOrd="0" presId="urn:microsoft.com/office/officeart/2005/8/layout/cycle2"/>
    <dgm:cxn modelId="{66B692DA-96C5-4C1F-BF0E-411155109ADF}" type="presParOf" srcId="{2CD6A37A-52D6-42AB-AE7A-61B74FC8DD58}" destId="{FD703FA4-E559-483A-8B4F-9855E40B8030}" srcOrd="2" destOrd="0" presId="urn:microsoft.com/office/officeart/2005/8/layout/cycle2"/>
    <dgm:cxn modelId="{35C792FD-497A-48C9-AF85-C92CED015F38}" type="presParOf" srcId="{2CD6A37A-52D6-42AB-AE7A-61B74FC8DD58}" destId="{57C67A40-323B-40B5-8FEF-A1F302C023E6}" srcOrd="3" destOrd="0" presId="urn:microsoft.com/office/officeart/2005/8/layout/cycle2"/>
    <dgm:cxn modelId="{978C1364-676E-4214-805D-CBE73827B2FC}" type="presParOf" srcId="{57C67A40-323B-40B5-8FEF-A1F302C023E6}" destId="{6E6D9461-5DEE-4529-A61B-E5A91486F9FD}" srcOrd="0" destOrd="0" presId="urn:microsoft.com/office/officeart/2005/8/layout/cycle2"/>
    <dgm:cxn modelId="{C9E43ECD-A367-44EB-BACC-7186EDC13320}" type="presParOf" srcId="{2CD6A37A-52D6-42AB-AE7A-61B74FC8DD58}" destId="{9AEA6DE5-FC26-4760-B5EF-DCD23AD4D9D2}" srcOrd="4" destOrd="0" presId="urn:microsoft.com/office/officeart/2005/8/layout/cycle2"/>
    <dgm:cxn modelId="{DEBFE13D-043C-4BF8-B485-2D32547CDC39}" type="presParOf" srcId="{2CD6A37A-52D6-42AB-AE7A-61B74FC8DD58}" destId="{D666B642-19BC-4236-856D-6F3578017EF4}" srcOrd="5" destOrd="0" presId="urn:microsoft.com/office/officeart/2005/8/layout/cycle2"/>
    <dgm:cxn modelId="{A8619A55-73BC-46BD-8AE8-0962B41EC831}" type="presParOf" srcId="{D666B642-19BC-4236-856D-6F3578017EF4}" destId="{C8758FFD-1C88-4414-956B-9F293DBC5C8C}" srcOrd="0" destOrd="0" presId="urn:microsoft.com/office/officeart/2005/8/layout/cycle2"/>
    <dgm:cxn modelId="{02066EB8-BB77-4895-BA59-7C85BAFA7A6E}" type="presParOf" srcId="{2CD6A37A-52D6-42AB-AE7A-61B74FC8DD58}" destId="{C92E27B5-2058-47CE-B500-5CC01EC843F6}" srcOrd="6" destOrd="0" presId="urn:microsoft.com/office/officeart/2005/8/layout/cycle2"/>
    <dgm:cxn modelId="{7F9468D0-016E-431C-B4B4-F3C3F9416697}" type="presParOf" srcId="{2CD6A37A-52D6-42AB-AE7A-61B74FC8DD58}" destId="{6529A0A0-BE82-4510-A808-1A2001BCFBE9}" srcOrd="7" destOrd="0" presId="urn:microsoft.com/office/officeart/2005/8/layout/cycle2"/>
    <dgm:cxn modelId="{C0F1C91F-DE03-4332-93E1-9E14A1E28AF7}" type="presParOf" srcId="{6529A0A0-BE82-4510-A808-1A2001BCFBE9}" destId="{F9BFA940-9285-4A99-9347-97520825F62D}" srcOrd="0" destOrd="0" presId="urn:microsoft.com/office/officeart/2005/8/layout/cycle2"/>
    <dgm:cxn modelId="{B93DE177-FB54-43E1-ACC8-28469B52CAB7}" type="presParOf" srcId="{2CD6A37A-52D6-42AB-AE7A-61B74FC8DD58}" destId="{0EB02260-5284-48F3-BB65-CED4E12913FB}" srcOrd="8" destOrd="0" presId="urn:microsoft.com/office/officeart/2005/8/layout/cycle2"/>
    <dgm:cxn modelId="{CE1D2FA8-5461-4CAF-A821-65816FB2306A}" type="presParOf" srcId="{2CD6A37A-52D6-42AB-AE7A-61B74FC8DD58}" destId="{DDDA6BD2-3375-4816-B78D-01511C0F43C2}" srcOrd="9" destOrd="0" presId="urn:microsoft.com/office/officeart/2005/8/layout/cycle2"/>
    <dgm:cxn modelId="{915E8E79-5CCC-48EA-BE78-6746A399EF7E}" type="presParOf" srcId="{DDDA6BD2-3375-4816-B78D-01511C0F43C2}" destId="{E465B9F6-0305-45DA-B89C-41414AD07914}" srcOrd="0" destOrd="0" presId="urn:microsoft.com/office/officeart/2005/8/layout/cycle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AC73-1CEF-415C-93D6-0C193670AD50}">
      <dsp:nvSpPr>
        <dsp:cNvPr id="0" name=""/>
        <dsp:cNvSpPr/>
      </dsp:nvSpPr>
      <dsp:spPr>
        <a:xfrm>
          <a:off x="932612" y="212"/>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R1</a:t>
          </a:r>
        </a:p>
      </dsp:txBody>
      <dsp:txXfrm>
        <a:off x="1009314" y="76914"/>
        <a:ext cx="370352" cy="370352"/>
      </dsp:txXfrm>
    </dsp:sp>
    <dsp:sp modelId="{3CB5A7ED-06B1-49EF-93EA-4761942B8A98}">
      <dsp:nvSpPr>
        <dsp:cNvPr id="0" name=""/>
        <dsp:cNvSpPr/>
      </dsp:nvSpPr>
      <dsp:spPr>
        <a:xfrm rot="2160000">
          <a:off x="1439822" y="40253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1443811" y="425614"/>
        <a:ext cx="97481" cy="106061"/>
      </dsp:txXfrm>
    </dsp:sp>
    <dsp:sp modelId="{FD703FA4-E559-483A-8B4F-9855E40B8030}">
      <dsp:nvSpPr>
        <dsp:cNvPr id="0" name=""/>
        <dsp:cNvSpPr/>
      </dsp:nvSpPr>
      <dsp:spPr>
        <a:xfrm>
          <a:off x="1568911"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R2</a:t>
          </a:r>
        </a:p>
      </dsp:txBody>
      <dsp:txXfrm>
        <a:off x="1645613" y="539212"/>
        <a:ext cx="370352" cy="370352"/>
      </dsp:txXfrm>
    </dsp:sp>
    <dsp:sp modelId="{57C67A40-323B-40B5-8FEF-A1F302C023E6}">
      <dsp:nvSpPr>
        <dsp:cNvPr id="0" name=""/>
        <dsp:cNvSpPr/>
      </dsp:nvSpPr>
      <dsp:spPr>
        <a:xfrm rot="6480000">
          <a:off x="1640855" y="1006263"/>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668198" y="1021750"/>
        <a:ext cx="97481" cy="106061"/>
      </dsp:txXfrm>
    </dsp:sp>
    <dsp:sp modelId="{9AEA6DE5-FC26-4760-B5EF-DCD23AD4D9D2}">
      <dsp:nvSpPr>
        <dsp:cNvPr id="0" name=""/>
        <dsp:cNvSpPr/>
      </dsp:nvSpPr>
      <dsp:spPr>
        <a:xfrm>
          <a:off x="1325866"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R3</a:t>
          </a:r>
        </a:p>
      </dsp:txBody>
      <dsp:txXfrm>
        <a:off x="1402568" y="1287226"/>
        <a:ext cx="370352" cy="370352"/>
      </dsp:txXfrm>
    </dsp:sp>
    <dsp:sp modelId="{D666B642-19BC-4236-856D-6F3578017EF4}">
      <dsp:nvSpPr>
        <dsp:cNvPr id="0" name=""/>
        <dsp:cNvSpPr/>
      </dsp:nvSpPr>
      <dsp:spPr>
        <a:xfrm rot="10800000">
          <a:off x="1128803" y="1384018"/>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170580" y="1419371"/>
        <a:ext cx="97481" cy="106061"/>
      </dsp:txXfrm>
    </dsp:sp>
    <dsp:sp modelId="{C92E27B5-2058-47CE-B500-5CC01EC843F6}">
      <dsp:nvSpPr>
        <dsp:cNvPr id="0" name=""/>
        <dsp:cNvSpPr/>
      </dsp:nvSpPr>
      <dsp:spPr>
        <a:xfrm>
          <a:off x="539358"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R4</a:t>
          </a:r>
        </a:p>
      </dsp:txBody>
      <dsp:txXfrm>
        <a:off x="616060" y="1287226"/>
        <a:ext cx="370352" cy="370352"/>
      </dsp:txXfrm>
    </dsp:sp>
    <dsp:sp modelId="{6529A0A0-BE82-4510-A808-1A2001BCFBE9}">
      <dsp:nvSpPr>
        <dsp:cNvPr id="0" name=""/>
        <dsp:cNvSpPr/>
      </dsp:nvSpPr>
      <dsp:spPr>
        <a:xfrm rot="15120000">
          <a:off x="611303" y="101375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638646" y="1068978"/>
        <a:ext cx="97481" cy="106061"/>
      </dsp:txXfrm>
    </dsp:sp>
    <dsp:sp modelId="{0EB02260-5284-48F3-BB65-CED4E12913FB}">
      <dsp:nvSpPr>
        <dsp:cNvPr id="0" name=""/>
        <dsp:cNvSpPr/>
      </dsp:nvSpPr>
      <dsp:spPr>
        <a:xfrm>
          <a:off x="296314"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R5</a:t>
          </a:r>
        </a:p>
      </dsp:txBody>
      <dsp:txXfrm>
        <a:off x="373016" y="539212"/>
        <a:ext cx="370352" cy="370352"/>
      </dsp:txXfrm>
    </dsp:sp>
    <dsp:sp modelId="{DDDA6BD2-3375-4816-B78D-01511C0F43C2}">
      <dsp:nvSpPr>
        <dsp:cNvPr id="0" name=""/>
        <dsp:cNvSpPr/>
      </dsp:nvSpPr>
      <dsp:spPr>
        <a:xfrm rot="19440000">
          <a:off x="803523" y="407172"/>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807512" y="454803"/>
        <a:ext cx="97481" cy="106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AC73-1CEF-415C-93D6-0C193670AD50}">
      <dsp:nvSpPr>
        <dsp:cNvPr id="0" name=""/>
        <dsp:cNvSpPr/>
      </dsp:nvSpPr>
      <dsp:spPr>
        <a:xfrm>
          <a:off x="932612" y="212"/>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R1</a:t>
          </a:r>
        </a:p>
      </dsp:txBody>
      <dsp:txXfrm>
        <a:off x="1009314" y="76914"/>
        <a:ext cx="370352" cy="370352"/>
      </dsp:txXfrm>
    </dsp:sp>
    <dsp:sp modelId="{3CB5A7ED-06B1-49EF-93EA-4761942B8A98}">
      <dsp:nvSpPr>
        <dsp:cNvPr id="0" name=""/>
        <dsp:cNvSpPr/>
      </dsp:nvSpPr>
      <dsp:spPr>
        <a:xfrm rot="2160000">
          <a:off x="1439822" y="40253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1443811" y="425614"/>
        <a:ext cx="97481" cy="106061"/>
      </dsp:txXfrm>
    </dsp:sp>
    <dsp:sp modelId="{FD703FA4-E559-483A-8B4F-9855E40B8030}">
      <dsp:nvSpPr>
        <dsp:cNvPr id="0" name=""/>
        <dsp:cNvSpPr/>
      </dsp:nvSpPr>
      <dsp:spPr>
        <a:xfrm>
          <a:off x="1568911"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R2</a:t>
          </a:r>
        </a:p>
      </dsp:txBody>
      <dsp:txXfrm>
        <a:off x="1645613" y="539212"/>
        <a:ext cx="370352" cy="370352"/>
      </dsp:txXfrm>
    </dsp:sp>
    <dsp:sp modelId="{57C67A40-323B-40B5-8FEF-A1F302C023E6}">
      <dsp:nvSpPr>
        <dsp:cNvPr id="0" name=""/>
        <dsp:cNvSpPr/>
      </dsp:nvSpPr>
      <dsp:spPr>
        <a:xfrm rot="6480000">
          <a:off x="1640855" y="1006263"/>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668198" y="1021750"/>
        <a:ext cx="97481" cy="106061"/>
      </dsp:txXfrm>
    </dsp:sp>
    <dsp:sp modelId="{9AEA6DE5-FC26-4760-B5EF-DCD23AD4D9D2}">
      <dsp:nvSpPr>
        <dsp:cNvPr id="0" name=""/>
        <dsp:cNvSpPr/>
      </dsp:nvSpPr>
      <dsp:spPr>
        <a:xfrm>
          <a:off x="1325866"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R3</a:t>
          </a:r>
        </a:p>
      </dsp:txBody>
      <dsp:txXfrm>
        <a:off x="1402568" y="1287226"/>
        <a:ext cx="370352" cy="370352"/>
      </dsp:txXfrm>
    </dsp:sp>
    <dsp:sp modelId="{D666B642-19BC-4236-856D-6F3578017EF4}">
      <dsp:nvSpPr>
        <dsp:cNvPr id="0" name=""/>
        <dsp:cNvSpPr/>
      </dsp:nvSpPr>
      <dsp:spPr>
        <a:xfrm rot="10800000">
          <a:off x="1128803" y="1384018"/>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170580" y="1419371"/>
        <a:ext cx="97481" cy="106061"/>
      </dsp:txXfrm>
    </dsp:sp>
    <dsp:sp modelId="{C92E27B5-2058-47CE-B500-5CC01EC843F6}">
      <dsp:nvSpPr>
        <dsp:cNvPr id="0" name=""/>
        <dsp:cNvSpPr/>
      </dsp:nvSpPr>
      <dsp:spPr>
        <a:xfrm>
          <a:off x="539358"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R4</a:t>
          </a:r>
        </a:p>
      </dsp:txBody>
      <dsp:txXfrm>
        <a:off x="616060" y="1287226"/>
        <a:ext cx="370352" cy="370352"/>
      </dsp:txXfrm>
    </dsp:sp>
    <dsp:sp modelId="{6529A0A0-BE82-4510-A808-1A2001BCFBE9}">
      <dsp:nvSpPr>
        <dsp:cNvPr id="0" name=""/>
        <dsp:cNvSpPr/>
      </dsp:nvSpPr>
      <dsp:spPr>
        <a:xfrm rot="15120000">
          <a:off x="611303" y="101375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638646" y="1068978"/>
        <a:ext cx="97481" cy="106061"/>
      </dsp:txXfrm>
    </dsp:sp>
    <dsp:sp modelId="{0EB02260-5284-48F3-BB65-CED4E12913FB}">
      <dsp:nvSpPr>
        <dsp:cNvPr id="0" name=""/>
        <dsp:cNvSpPr/>
      </dsp:nvSpPr>
      <dsp:spPr>
        <a:xfrm>
          <a:off x="296314"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R5</a:t>
          </a:r>
        </a:p>
      </dsp:txBody>
      <dsp:txXfrm>
        <a:off x="373016" y="539212"/>
        <a:ext cx="370352" cy="370352"/>
      </dsp:txXfrm>
    </dsp:sp>
    <dsp:sp modelId="{DDDA6BD2-3375-4816-B78D-01511C0F43C2}">
      <dsp:nvSpPr>
        <dsp:cNvPr id="0" name=""/>
        <dsp:cNvSpPr/>
      </dsp:nvSpPr>
      <dsp:spPr>
        <a:xfrm rot="19440000">
          <a:off x="803523" y="407172"/>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807512" y="454803"/>
        <a:ext cx="97481" cy="106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AC73-1CEF-415C-93D6-0C193670AD50}">
      <dsp:nvSpPr>
        <dsp:cNvPr id="0" name=""/>
        <dsp:cNvSpPr/>
      </dsp:nvSpPr>
      <dsp:spPr>
        <a:xfrm>
          <a:off x="932612" y="212"/>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R1</a:t>
          </a:r>
        </a:p>
      </dsp:txBody>
      <dsp:txXfrm>
        <a:off x="1009314" y="76914"/>
        <a:ext cx="370352" cy="370352"/>
      </dsp:txXfrm>
    </dsp:sp>
    <dsp:sp modelId="{3CB5A7ED-06B1-49EF-93EA-4761942B8A98}">
      <dsp:nvSpPr>
        <dsp:cNvPr id="0" name=""/>
        <dsp:cNvSpPr/>
      </dsp:nvSpPr>
      <dsp:spPr>
        <a:xfrm rot="2160000">
          <a:off x="1439822" y="40253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1443811" y="425614"/>
        <a:ext cx="97481" cy="106061"/>
      </dsp:txXfrm>
    </dsp:sp>
    <dsp:sp modelId="{FD703FA4-E559-483A-8B4F-9855E40B8030}">
      <dsp:nvSpPr>
        <dsp:cNvPr id="0" name=""/>
        <dsp:cNvSpPr/>
      </dsp:nvSpPr>
      <dsp:spPr>
        <a:xfrm>
          <a:off x="1568911"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R2</a:t>
          </a:r>
        </a:p>
      </dsp:txBody>
      <dsp:txXfrm>
        <a:off x="1645613" y="539212"/>
        <a:ext cx="370352" cy="370352"/>
      </dsp:txXfrm>
    </dsp:sp>
    <dsp:sp modelId="{57C67A40-323B-40B5-8FEF-A1F302C023E6}">
      <dsp:nvSpPr>
        <dsp:cNvPr id="0" name=""/>
        <dsp:cNvSpPr/>
      </dsp:nvSpPr>
      <dsp:spPr>
        <a:xfrm rot="6480000">
          <a:off x="1640855" y="1006263"/>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668198" y="1021750"/>
        <a:ext cx="97481" cy="106061"/>
      </dsp:txXfrm>
    </dsp:sp>
    <dsp:sp modelId="{9AEA6DE5-FC26-4760-B5EF-DCD23AD4D9D2}">
      <dsp:nvSpPr>
        <dsp:cNvPr id="0" name=""/>
        <dsp:cNvSpPr/>
      </dsp:nvSpPr>
      <dsp:spPr>
        <a:xfrm>
          <a:off x="1325866"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R3</a:t>
          </a:r>
        </a:p>
      </dsp:txBody>
      <dsp:txXfrm>
        <a:off x="1402568" y="1287226"/>
        <a:ext cx="370352" cy="370352"/>
      </dsp:txXfrm>
    </dsp:sp>
    <dsp:sp modelId="{D666B642-19BC-4236-856D-6F3578017EF4}">
      <dsp:nvSpPr>
        <dsp:cNvPr id="0" name=""/>
        <dsp:cNvSpPr/>
      </dsp:nvSpPr>
      <dsp:spPr>
        <a:xfrm rot="10800000">
          <a:off x="1128803" y="1384018"/>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170580" y="1419371"/>
        <a:ext cx="97481" cy="106061"/>
      </dsp:txXfrm>
    </dsp:sp>
    <dsp:sp modelId="{C92E27B5-2058-47CE-B500-5CC01EC843F6}">
      <dsp:nvSpPr>
        <dsp:cNvPr id="0" name=""/>
        <dsp:cNvSpPr/>
      </dsp:nvSpPr>
      <dsp:spPr>
        <a:xfrm>
          <a:off x="539358"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R4</a:t>
          </a:r>
        </a:p>
      </dsp:txBody>
      <dsp:txXfrm>
        <a:off x="616060" y="1287226"/>
        <a:ext cx="370352" cy="370352"/>
      </dsp:txXfrm>
    </dsp:sp>
    <dsp:sp modelId="{6529A0A0-BE82-4510-A808-1A2001BCFBE9}">
      <dsp:nvSpPr>
        <dsp:cNvPr id="0" name=""/>
        <dsp:cNvSpPr/>
      </dsp:nvSpPr>
      <dsp:spPr>
        <a:xfrm rot="15120000">
          <a:off x="611303" y="101375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638646" y="1068978"/>
        <a:ext cx="97481" cy="106061"/>
      </dsp:txXfrm>
    </dsp:sp>
    <dsp:sp modelId="{0EB02260-5284-48F3-BB65-CED4E12913FB}">
      <dsp:nvSpPr>
        <dsp:cNvPr id="0" name=""/>
        <dsp:cNvSpPr/>
      </dsp:nvSpPr>
      <dsp:spPr>
        <a:xfrm>
          <a:off x="296314"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R5</a:t>
          </a:r>
        </a:p>
      </dsp:txBody>
      <dsp:txXfrm>
        <a:off x="373016" y="539212"/>
        <a:ext cx="370352" cy="370352"/>
      </dsp:txXfrm>
    </dsp:sp>
    <dsp:sp modelId="{DDDA6BD2-3375-4816-B78D-01511C0F43C2}">
      <dsp:nvSpPr>
        <dsp:cNvPr id="0" name=""/>
        <dsp:cNvSpPr/>
      </dsp:nvSpPr>
      <dsp:spPr>
        <a:xfrm rot="19440000">
          <a:off x="803523" y="407172"/>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807512" y="454803"/>
        <a:ext cx="97481" cy="106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AC73-1CEF-415C-93D6-0C193670AD50}">
      <dsp:nvSpPr>
        <dsp:cNvPr id="0" name=""/>
        <dsp:cNvSpPr/>
      </dsp:nvSpPr>
      <dsp:spPr>
        <a:xfrm>
          <a:off x="932612" y="212"/>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R1</a:t>
          </a:r>
        </a:p>
      </dsp:txBody>
      <dsp:txXfrm>
        <a:off x="1009314" y="76914"/>
        <a:ext cx="370352" cy="370352"/>
      </dsp:txXfrm>
    </dsp:sp>
    <dsp:sp modelId="{3CB5A7ED-06B1-49EF-93EA-4761942B8A98}">
      <dsp:nvSpPr>
        <dsp:cNvPr id="0" name=""/>
        <dsp:cNvSpPr/>
      </dsp:nvSpPr>
      <dsp:spPr>
        <a:xfrm rot="2160000">
          <a:off x="1439822" y="40253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1443811" y="425614"/>
        <a:ext cx="97481" cy="106061"/>
      </dsp:txXfrm>
    </dsp:sp>
    <dsp:sp modelId="{FD703FA4-E559-483A-8B4F-9855E40B8030}">
      <dsp:nvSpPr>
        <dsp:cNvPr id="0" name=""/>
        <dsp:cNvSpPr/>
      </dsp:nvSpPr>
      <dsp:spPr>
        <a:xfrm>
          <a:off x="1568911"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R2</a:t>
          </a:r>
        </a:p>
      </dsp:txBody>
      <dsp:txXfrm>
        <a:off x="1645613" y="539212"/>
        <a:ext cx="370352" cy="370352"/>
      </dsp:txXfrm>
    </dsp:sp>
    <dsp:sp modelId="{57C67A40-323B-40B5-8FEF-A1F302C023E6}">
      <dsp:nvSpPr>
        <dsp:cNvPr id="0" name=""/>
        <dsp:cNvSpPr/>
      </dsp:nvSpPr>
      <dsp:spPr>
        <a:xfrm rot="6480000">
          <a:off x="1640855" y="1006263"/>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668198" y="1021750"/>
        <a:ext cx="97481" cy="106061"/>
      </dsp:txXfrm>
    </dsp:sp>
    <dsp:sp modelId="{9AEA6DE5-FC26-4760-B5EF-DCD23AD4D9D2}">
      <dsp:nvSpPr>
        <dsp:cNvPr id="0" name=""/>
        <dsp:cNvSpPr/>
      </dsp:nvSpPr>
      <dsp:spPr>
        <a:xfrm>
          <a:off x="1325866"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R3</a:t>
          </a:r>
        </a:p>
      </dsp:txBody>
      <dsp:txXfrm>
        <a:off x="1402568" y="1287226"/>
        <a:ext cx="370352" cy="370352"/>
      </dsp:txXfrm>
    </dsp:sp>
    <dsp:sp modelId="{D666B642-19BC-4236-856D-6F3578017EF4}">
      <dsp:nvSpPr>
        <dsp:cNvPr id="0" name=""/>
        <dsp:cNvSpPr/>
      </dsp:nvSpPr>
      <dsp:spPr>
        <a:xfrm rot="10800000">
          <a:off x="1128803" y="1384018"/>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170580" y="1419371"/>
        <a:ext cx="97481" cy="106061"/>
      </dsp:txXfrm>
    </dsp:sp>
    <dsp:sp modelId="{C92E27B5-2058-47CE-B500-5CC01EC843F6}">
      <dsp:nvSpPr>
        <dsp:cNvPr id="0" name=""/>
        <dsp:cNvSpPr/>
      </dsp:nvSpPr>
      <dsp:spPr>
        <a:xfrm>
          <a:off x="539358"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R4</a:t>
          </a:r>
        </a:p>
      </dsp:txBody>
      <dsp:txXfrm>
        <a:off x="616060" y="1287226"/>
        <a:ext cx="370352" cy="370352"/>
      </dsp:txXfrm>
    </dsp:sp>
    <dsp:sp modelId="{6529A0A0-BE82-4510-A808-1A2001BCFBE9}">
      <dsp:nvSpPr>
        <dsp:cNvPr id="0" name=""/>
        <dsp:cNvSpPr/>
      </dsp:nvSpPr>
      <dsp:spPr>
        <a:xfrm rot="15120000">
          <a:off x="611303" y="101375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638646" y="1068978"/>
        <a:ext cx="97481" cy="106061"/>
      </dsp:txXfrm>
    </dsp:sp>
    <dsp:sp modelId="{0EB02260-5284-48F3-BB65-CED4E12913FB}">
      <dsp:nvSpPr>
        <dsp:cNvPr id="0" name=""/>
        <dsp:cNvSpPr/>
      </dsp:nvSpPr>
      <dsp:spPr>
        <a:xfrm>
          <a:off x="296314"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R5</a:t>
          </a:r>
        </a:p>
      </dsp:txBody>
      <dsp:txXfrm>
        <a:off x="373016" y="539212"/>
        <a:ext cx="370352" cy="370352"/>
      </dsp:txXfrm>
    </dsp:sp>
    <dsp:sp modelId="{DDDA6BD2-3375-4816-B78D-01511C0F43C2}">
      <dsp:nvSpPr>
        <dsp:cNvPr id="0" name=""/>
        <dsp:cNvSpPr/>
      </dsp:nvSpPr>
      <dsp:spPr>
        <a:xfrm rot="19440000">
          <a:off x="803523" y="407172"/>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807512" y="454803"/>
        <a:ext cx="97481" cy="10606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D3D8DBF-C12C-2E1C-E25C-77522542E7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4BE06E9-3B68-8977-29A3-5DAFB3A834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389AC6-8D58-754C-8233-2D4EDB3BA861}" type="datetimeFigureOut">
              <a:rPr lang="fr-FR" smtClean="0"/>
              <a:t>23/08/2024</a:t>
            </a:fld>
            <a:endParaRPr lang="fr-FR"/>
          </a:p>
        </p:txBody>
      </p:sp>
      <p:sp>
        <p:nvSpPr>
          <p:cNvPr id="4" name="Espace réservé du pied de page 3">
            <a:extLst>
              <a:ext uri="{FF2B5EF4-FFF2-40B4-BE49-F238E27FC236}">
                <a16:creationId xmlns:a16="http://schemas.microsoft.com/office/drawing/2014/main" id="{A2CE6734-BC1A-026B-32F6-65154E6FF4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90BB4EF-E316-3B98-5DEF-919A6F760E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A0A934-ECF4-5B44-A6FE-DBC9FD251751}" type="slidenum">
              <a:rPr lang="fr-FR" smtClean="0"/>
              <a:t>‹N°›</a:t>
            </a:fld>
            <a:endParaRPr lang="fr-FR"/>
          </a:p>
        </p:txBody>
      </p:sp>
    </p:spTree>
    <p:extLst>
      <p:ext uri="{BB962C8B-B14F-4D97-AF65-F5344CB8AC3E}">
        <p14:creationId xmlns:p14="http://schemas.microsoft.com/office/powerpoint/2010/main" val="334276735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0FB4A-D772-3441-B2D4-37476CD26328}" type="datetimeFigureOut">
              <a:rPr lang="fr-FR" smtClean="0"/>
              <a:t>23/08/2024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FC5EC-5391-B347-8061-15C2609DBF24}" type="slidenum">
              <a:rPr lang="fr-FR" smtClean="0"/>
              <a:t>‹N°›</a:t>
            </a:fld>
            <a:endParaRPr lang="fr-FR"/>
          </a:p>
        </p:txBody>
      </p:sp>
    </p:spTree>
    <p:extLst>
      <p:ext uri="{BB962C8B-B14F-4D97-AF65-F5344CB8AC3E}">
        <p14:creationId xmlns:p14="http://schemas.microsoft.com/office/powerpoint/2010/main" val="428809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1.xml"/><Relationship Id="rId1" Type="http://schemas.openxmlformats.org/officeDocument/2006/relationships/video" Target="https://www.youtube.com/embed/pSrUywSr8vE?feature=oembed"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uverture Siè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22D9E-EE57-70C9-7CF5-F9C4BF5B60C6}"/>
              </a:ext>
            </a:extLst>
          </p:cNvPr>
          <p:cNvSpPr/>
          <p:nvPr/>
        </p:nvSpPr>
        <p:spPr>
          <a:xfrm>
            <a:off x="0" y="-23528"/>
            <a:ext cx="12192000" cy="6881528"/>
          </a:xfrm>
          <a:prstGeom prst="rect">
            <a:avLst/>
          </a:prstGeom>
          <a:gradFill flip="none" rotWithShape="1">
            <a:gsLst>
              <a:gs pos="0">
                <a:schemeClr val="accent3">
                  <a:alpha val="85000"/>
                </a:schemeClr>
              </a:gs>
              <a:gs pos="100000">
                <a:schemeClr val="accent1"/>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dirty="0"/>
          </a:p>
        </p:txBody>
      </p:sp>
      <p:pic>
        <p:nvPicPr>
          <p:cNvPr id="6" name="Image 5" descr="Une image contenant texte, clipart, vaisselle&#10;&#10;Description générée automatiquement">
            <a:extLst>
              <a:ext uri="{FF2B5EF4-FFF2-40B4-BE49-F238E27FC236}">
                <a16:creationId xmlns:a16="http://schemas.microsoft.com/office/drawing/2014/main" id="{3452D7DB-D25C-CBB3-1D0C-3FED01EE2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8477" y="183952"/>
            <a:ext cx="2347523" cy="1009896"/>
          </a:xfrm>
          <a:prstGeom prst="rect">
            <a:avLst/>
          </a:prstGeom>
        </p:spPr>
      </p:pic>
      <p:pic>
        <p:nvPicPr>
          <p:cNvPr id="9" name="Image 8" descr="Une image contenant Police, Graphique, symbole, blanc&#10;&#10;Description générée automatiquement">
            <a:extLst>
              <a:ext uri="{FF2B5EF4-FFF2-40B4-BE49-F238E27FC236}">
                <a16:creationId xmlns:a16="http://schemas.microsoft.com/office/drawing/2014/main" id="{13294C67-C0DA-C14E-10BF-7065C004F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000" y="183953"/>
            <a:ext cx="2684964" cy="1009896"/>
          </a:xfrm>
          <a:prstGeom prst="rect">
            <a:avLst/>
          </a:prstGeom>
        </p:spPr>
      </p:pic>
      <p:sp>
        <p:nvSpPr>
          <p:cNvPr id="17" name="Titre 1">
            <a:extLst>
              <a:ext uri="{FF2B5EF4-FFF2-40B4-BE49-F238E27FC236}">
                <a16:creationId xmlns:a16="http://schemas.microsoft.com/office/drawing/2014/main" id="{5D9BFB3B-74C2-0A59-0DB8-B55F0E5B7979}"/>
              </a:ext>
            </a:extLst>
          </p:cNvPr>
          <p:cNvSpPr>
            <a:spLocks noGrp="1"/>
          </p:cNvSpPr>
          <p:nvPr>
            <p:ph type="title" hasCustomPrompt="1"/>
          </p:nvPr>
        </p:nvSpPr>
        <p:spPr>
          <a:xfrm>
            <a:off x="392146" y="4768524"/>
            <a:ext cx="8169967" cy="1920526"/>
          </a:xfrm>
          <a:prstGeom prst="rect">
            <a:avLst/>
          </a:prstGeom>
        </p:spPr>
        <p:txBody>
          <a:bodyPr anchor="b">
            <a:normAutofit/>
          </a:bodyPr>
          <a:lstStyle>
            <a:lvl1pPr>
              <a:defRPr sz="6600" b="1" i="0" normalizeH="0" baseline="0">
                <a:solidFill>
                  <a:schemeClr val="bg1"/>
                </a:solidFill>
                <a:latin typeface="Trade Gothic Inline" panose="020B0504030203020204" pitchFamily="34" charset="0"/>
              </a:defRPr>
            </a:lvl1pPr>
          </a:lstStyle>
          <a:p>
            <a:r>
              <a:rPr lang="fr-FR" dirty="0"/>
              <a:t>TITRE DE LA </a:t>
            </a:r>
            <a:r>
              <a:rPr lang="fr-FR" dirty="0" err="1"/>
              <a:t>PRéSENTATION</a:t>
            </a:r>
            <a:endParaRPr lang="fr-FR" dirty="0"/>
          </a:p>
        </p:txBody>
      </p:sp>
      <p:sp>
        <p:nvSpPr>
          <p:cNvPr id="3" name="Espace réservé du texte 2">
            <a:extLst>
              <a:ext uri="{FF2B5EF4-FFF2-40B4-BE49-F238E27FC236}">
                <a16:creationId xmlns:a16="http://schemas.microsoft.com/office/drawing/2014/main" id="{DA7E22A6-3367-B08A-C153-7CEFACF73D3F}"/>
              </a:ext>
            </a:extLst>
          </p:cNvPr>
          <p:cNvSpPr>
            <a:spLocks noGrp="1"/>
          </p:cNvSpPr>
          <p:nvPr>
            <p:ph type="body" sz="quarter" idx="10" hasCustomPrompt="1"/>
          </p:nvPr>
        </p:nvSpPr>
        <p:spPr>
          <a:xfrm>
            <a:off x="8562113" y="6121633"/>
            <a:ext cx="3329734" cy="392319"/>
          </a:xfrm>
          <a:prstGeom prst="rect">
            <a:avLst/>
          </a:prstGeom>
        </p:spPr>
        <p:txBody>
          <a:bodyPr anchor="ctr" anchorCtr="1">
            <a:normAutofit/>
          </a:bodyPr>
          <a:lstStyle>
            <a:lvl1pPr marL="0" indent="0" algn="r">
              <a:buFontTx/>
              <a:buNone/>
              <a:defRPr sz="1600" b="1">
                <a:solidFill>
                  <a:schemeClr val="bg1"/>
                </a:solidFill>
              </a:defRPr>
            </a:lvl1pPr>
          </a:lstStyle>
          <a:p>
            <a:pPr lvl="0"/>
            <a:r>
              <a:rPr lang="fr-FR" dirty="0"/>
              <a:t>DATE ET INFOS</a:t>
            </a:r>
          </a:p>
        </p:txBody>
      </p:sp>
    </p:spTree>
    <p:extLst>
      <p:ext uri="{BB962C8B-B14F-4D97-AF65-F5344CB8AC3E}">
        <p14:creationId xmlns:p14="http://schemas.microsoft.com/office/powerpoint/2010/main" val="146210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tercalaire 1">
    <p:bg>
      <p:bgPr>
        <a:solidFill>
          <a:schemeClr val="accent2"/>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ACC59CC-16D3-FC94-F649-167B50B28172}"/>
              </a:ext>
            </a:extLst>
          </p:cNvPr>
          <p:cNvSpPr>
            <a:spLocks noGrp="1" noRot="1" noMove="1" noResize="1" noEditPoints="1" noAdjustHandles="1" noChangeArrowheads="1" noChangeShapeType="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bg1"/>
                </a:solidFill>
                <a:latin typeface="Trade Gothic Inline" panose="020B0504030203020204" pitchFamily="34" charset="0"/>
              </a:defRPr>
            </a:lvl1pPr>
          </a:lstStyle>
          <a:p>
            <a:r>
              <a:rPr lang="fr-FR" dirty="0"/>
              <a:t>titre de L’INTERCALAIRE</a:t>
            </a:r>
          </a:p>
        </p:txBody>
      </p:sp>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bg1"/>
                </a:solidFill>
                <a:latin typeface="Trade Gothic Next Light" panose="020B0403040303020004" pitchFamily="34" charset="0"/>
              </a:defRPr>
            </a:lvl1pPr>
          </a:lstStyle>
          <a:p>
            <a:pPr lvl="0"/>
            <a:r>
              <a:rPr lang="fr-FR" dirty="0"/>
              <a:t>00.</a:t>
            </a:r>
          </a:p>
        </p:txBody>
      </p:sp>
    </p:spTree>
    <p:extLst>
      <p:ext uri="{BB962C8B-B14F-4D97-AF65-F5344CB8AC3E}">
        <p14:creationId xmlns:p14="http://schemas.microsoft.com/office/powerpoint/2010/main" val="1473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ntercalaire 2">
    <p:bg>
      <p:bgPr>
        <a:solidFill>
          <a:schemeClr val="accent3"/>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bg1"/>
                </a:solidFill>
                <a:latin typeface="Trade Gothic Next Light" panose="020B0403040303020004" pitchFamily="34" charset="0"/>
              </a:defRPr>
            </a:lvl1pPr>
          </a:lstStyle>
          <a:p>
            <a:pPr lvl="0"/>
            <a:r>
              <a:rPr lang="fr-FR" dirty="0"/>
              <a:t>00.</a:t>
            </a:r>
          </a:p>
        </p:txBody>
      </p:sp>
      <p:sp>
        <p:nvSpPr>
          <p:cNvPr id="2" name="Titre 1">
            <a:extLst>
              <a:ext uri="{FF2B5EF4-FFF2-40B4-BE49-F238E27FC236}">
                <a16:creationId xmlns:a16="http://schemas.microsoft.com/office/drawing/2014/main" id="{549348B5-E042-0873-9577-28D6CC1E312C}"/>
              </a:ext>
            </a:extLst>
          </p:cNvPr>
          <p:cNvSpPr>
            <a:spLocks noGrp="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bg1"/>
                </a:solidFill>
                <a:latin typeface="Trade Gothic Inline" panose="020B0504030203020204" pitchFamily="34" charset="0"/>
              </a:defRPr>
            </a:lvl1pPr>
          </a:lstStyle>
          <a:p>
            <a:r>
              <a:rPr lang="fr-FR" dirty="0"/>
              <a:t>titre de L’INTERCALAIRE</a:t>
            </a:r>
          </a:p>
        </p:txBody>
      </p:sp>
    </p:spTree>
    <p:extLst>
      <p:ext uri="{BB962C8B-B14F-4D97-AF65-F5344CB8AC3E}">
        <p14:creationId xmlns:p14="http://schemas.microsoft.com/office/powerpoint/2010/main" val="131599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ntercalaire 3">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bg1"/>
                </a:solidFill>
                <a:latin typeface="Trade Gothic Next Light" panose="020B0403040303020004" pitchFamily="34" charset="0"/>
              </a:defRPr>
            </a:lvl1pPr>
          </a:lstStyle>
          <a:p>
            <a:pPr lvl="0"/>
            <a:r>
              <a:rPr lang="fr-FR" dirty="0"/>
              <a:t>00.</a:t>
            </a:r>
          </a:p>
        </p:txBody>
      </p:sp>
      <p:sp>
        <p:nvSpPr>
          <p:cNvPr id="2" name="Titre 1">
            <a:extLst>
              <a:ext uri="{FF2B5EF4-FFF2-40B4-BE49-F238E27FC236}">
                <a16:creationId xmlns:a16="http://schemas.microsoft.com/office/drawing/2014/main" id="{7BFF9710-1355-F546-94BF-4AAD3F3F14D3}"/>
              </a:ext>
            </a:extLst>
          </p:cNvPr>
          <p:cNvSpPr>
            <a:spLocks noGrp="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bg1"/>
                </a:solidFill>
                <a:latin typeface="Trade Gothic Inline" panose="020B0504030203020204" pitchFamily="34" charset="0"/>
              </a:defRPr>
            </a:lvl1pPr>
          </a:lstStyle>
          <a:p>
            <a:r>
              <a:rPr lang="fr-FR" dirty="0"/>
              <a:t>titre de L’INTERCALAIRE</a:t>
            </a:r>
          </a:p>
        </p:txBody>
      </p:sp>
    </p:spTree>
    <p:extLst>
      <p:ext uri="{BB962C8B-B14F-4D97-AF65-F5344CB8AC3E}">
        <p14:creationId xmlns:p14="http://schemas.microsoft.com/office/powerpoint/2010/main" val="13084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ntercalaire PRINT 1">
    <p:bg>
      <p:bgPr>
        <a:solidFill>
          <a:schemeClr val="bg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ACC59CC-16D3-FC94-F649-167B50B28172}"/>
              </a:ext>
            </a:extLst>
          </p:cNvPr>
          <p:cNvSpPr>
            <a:spLocks noGrp="1" noRot="1" noMove="1" noResize="1" noEditPoints="1" noAdjustHandles="1" noChangeArrowheads="1" noChangeShapeType="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accent2"/>
                </a:solidFill>
                <a:latin typeface="Trade Gothic Inline" panose="020B0504030203020204" pitchFamily="34" charset="0"/>
              </a:defRPr>
            </a:lvl1pPr>
          </a:lstStyle>
          <a:p>
            <a:r>
              <a:rPr lang="fr-FR" dirty="0"/>
              <a:t>titre de L’INTERCALAIRE</a:t>
            </a:r>
          </a:p>
        </p:txBody>
      </p:sp>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accent2"/>
                </a:solidFill>
                <a:latin typeface="Trade Gothic Next Light" panose="020B0403040303020004" pitchFamily="34" charset="0"/>
              </a:defRPr>
            </a:lvl1pPr>
          </a:lstStyle>
          <a:p>
            <a:pPr lvl="0"/>
            <a:r>
              <a:rPr lang="fr-FR" dirty="0"/>
              <a:t>00.</a:t>
            </a:r>
          </a:p>
        </p:txBody>
      </p:sp>
    </p:spTree>
    <p:extLst>
      <p:ext uri="{BB962C8B-B14F-4D97-AF65-F5344CB8AC3E}">
        <p14:creationId xmlns:p14="http://schemas.microsoft.com/office/powerpoint/2010/main" val="421638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ntercalaire PRINT 2">
    <p:bg>
      <p:bgPr>
        <a:solidFill>
          <a:schemeClr val="bg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accent3"/>
                </a:solidFill>
                <a:latin typeface="Trade Gothic Next Light" panose="020B0403040303020004" pitchFamily="34" charset="0"/>
              </a:defRPr>
            </a:lvl1pPr>
          </a:lstStyle>
          <a:p>
            <a:pPr lvl="0"/>
            <a:r>
              <a:rPr lang="fr-FR" dirty="0"/>
              <a:t>00.</a:t>
            </a:r>
          </a:p>
        </p:txBody>
      </p:sp>
      <p:sp>
        <p:nvSpPr>
          <p:cNvPr id="2" name="Titre 1">
            <a:extLst>
              <a:ext uri="{FF2B5EF4-FFF2-40B4-BE49-F238E27FC236}">
                <a16:creationId xmlns:a16="http://schemas.microsoft.com/office/drawing/2014/main" id="{549348B5-E042-0873-9577-28D6CC1E312C}"/>
              </a:ext>
            </a:extLst>
          </p:cNvPr>
          <p:cNvSpPr>
            <a:spLocks noGrp="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accent3"/>
                </a:solidFill>
                <a:latin typeface="Trade Gothic Inline" panose="020B0504030203020204" pitchFamily="34" charset="0"/>
              </a:defRPr>
            </a:lvl1pPr>
          </a:lstStyle>
          <a:p>
            <a:r>
              <a:rPr lang="fr-FR" dirty="0"/>
              <a:t>titre de L’INTERCALAIRE</a:t>
            </a:r>
          </a:p>
        </p:txBody>
      </p:sp>
    </p:spTree>
    <p:extLst>
      <p:ext uri="{BB962C8B-B14F-4D97-AF65-F5344CB8AC3E}">
        <p14:creationId xmlns:p14="http://schemas.microsoft.com/office/powerpoint/2010/main" val="350651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ntercalaire PRINT 3">
    <p:bg>
      <p:bgPr>
        <a:solidFill>
          <a:schemeClr val="bg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accent1"/>
                </a:solidFill>
                <a:latin typeface="Trade Gothic Next Light" panose="020B0403040303020004" pitchFamily="34" charset="0"/>
              </a:defRPr>
            </a:lvl1pPr>
          </a:lstStyle>
          <a:p>
            <a:pPr lvl="0"/>
            <a:r>
              <a:rPr lang="fr-FR" dirty="0"/>
              <a:t>00.</a:t>
            </a:r>
          </a:p>
        </p:txBody>
      </p:sp>
      <p:sp>
        <p:nvSpPr>
          <p:cNvPr id="2" name="Titre 1">
            <a:extLst>
              <a:ext uri="{FF2B5EF4-FFF2-40B4-BE49-F238E27FC236}">
                <a16:creationId xmlns:a16="http://schemas.microsoft.com/office/drawing/2014/main" id="{7BFF9710-1355-F546-94BF-4AAD3F3F14D3}"/>
              </a:ext>
            </a:extLst>
          </p:cNvPr>
          <p:cNvSpPr>
            <a:spLocks noGrp="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accent1"/>
                </a:solidFill>
                <a:latin typeface="Trade Gothic Inline" panose="020B0504030203020204" pitchFamily="34" charset="0"/>
              </a:defRPr>
            </a:lvl1pPr>
          </a:lstStyle>
          <a:p>
            <a:r>
              <a:rPr lang="fr-FR" dirty="0"/>
              <a:t>titre de L’INTERCALAIRE</a:t>
            </a:r>
          </a:p>
        </p:txBody>
      </p:sp>
    </p:spTree>
    <p:extLst>
      <p:ext uri="{BB962C8B-B14F-4D97-AF65-F5344CB8AC3E}">
        <p14:creationId xmlns:p14="http://schemas.microsoft.com/office/powerpoint/2010/main" val="202453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baseline="0">
                <a:solidFill>
                  <a:schemeClr val="accent1"/>
                </a:solidFill>
                <a:latin typeface="+mj-lt"/>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lIns="90000" anchor="t">
            <a:spAutoFit/>
          </a:bodyPr>
          <a:lstStyle>
            <a:lvl1pPr marL="0" indent="0">
              <a:lnSpc>
                <a:spcPct val="100000"/>
              </a:lnSpc>
              <a:spcBef>
                <a:spcPts val="600"/>
              </a:spcBef>
              <a:spcAft>
                <a:spcPts val="0"/>
              </a:spcAft>
              <a:buNone/>
              <a:tabLst/>
              <a:defRPr sz="1800" b="1" i="0" u="none" cap="all" baseline="0">
                <a:solidFill>
                  <a:schemeClr val="accent2"/>
                </a:solidFill>
                <a:latin typeface="Trade Gothic Next Light" panose="020B0403040303020004" pitchFamily="34" charset="0"/>
                <a:cs typeface="Trade Gothic Next Light" panose="020B04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9" name="Espace réservé du texte 8">
            <a:extLst>
              <a:ext uri="{FF2B5EF4-FFF2-40B4-BE49-F238E27FC236}">
                <a16:creationId xmlns:a16="http://schemas.microsoft.com/office/drawing/2014/main" id="{DB19BE64-E7E9-7768-4510-2908E050CB47}"/>
              </a:ext>
            </a:extLst>
          </p:cNvPr>
          <p:cNvSpPr>
            <a:spLocks noGrp="1"/>
          </p:cNvSpPr>
          <p:nvPr>
            <p:ph type="body" sz="quarter" idx="10" hasCustomPrompt="1"/>
          </p:nvPr>
        </p:nvSpPr>
        <p:spPr>
          <a:xfrm>
            <a:off x="874713" y="1571271"/>
            <a:ext cx="10442575" cy="3983812"/>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p:txBody>
      </p:sp>
    </p:spTree>
    <p:extLst>
      <p:ext uri="{BB962C8B-B14F-4D97-AF65-F5344CB8AC3E}">
        <p14:creationId xmlns:p14="http://schemas.microsoft.com/office/powerpoint/2010/main" val="42933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re + 2 colonnes non li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baseline="0">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6" name="Espace réservé du texte 8">
            <a:extLst>
              <a:ext uri="{FF2B5EF4-FFF2-40B4-BE49-F238E27FC236}">
                <a16:creationId xmlns:a16="http://schemas.microsoft.com/office/drawing/2014/main" id="{E6A51F42-97A9-1B17-13D5-5507A53923DF}"/>
              </a:ext>
            </a:extLst>
          </p:cNvPr>
          <p:cNvSpPr>
            <a:spLocks noGrp="1"/>
          </p:cNvSpPr>
          <p:nvPr>
            <p:ph type="body" sz="quarter" idx="10" hasCustomPrompt="1"/>
          </p:nvPr>
        </p:nvSpPr>
        <p:spPr>
          <a:xfrm>
            <a:off x="874713" y="1575572"/>
            <a:ext cx="4994458"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
        <p:nvSpPr>
          <p:cNvPr id="7" name="Espace réservé du texte 8">
            <a:extLst>
              <a:ext uri="{FF2B5EF4-FFF2-40B4-BE49-F238E27FC236}">
                <a16:creationId xmlns:a16="http://schemas.microsoft.com/office/drawing/2014/main" id="{5B27A2B4-3B21-3302-4505-10D34C817986}"/>
              </a:ext>
            </a:extLst>
          </p:cNvPr>
          <p:cNvSpPr>
            <a:spLocks noGrp="1"/>
          </p:cNvSpPr>
          <p:nvPr>
            <p:ph type="body" sz="quarter" idx="11" hasCustomPrompt="1"/>
          </p:nvPr>
        </p:nvSpPr>
        <p:spPr>
          <a:xfrm>
            <a:off x="6322829" y="1585284"/>
            <a:ext cx="4994458"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40871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 1/2 Texte + 1/2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6096000" y="1592824"/>
            <a:ext cx="6096000" cy="3996764"/>
          </a:xfrm>
          <a:prstGeom prst="rect">
            <a:avLst/>
          </a:prstGeom>
        </p:spPr>
        <p:txBody>
          <a:bodyPr/>
          <a:lstStyle>
            <a:lvl1pPr marL="0" indent="0">
              <a:defRPr/>
            </a:lvl1pPr>
            <a:lvl2pPr marL="0" indent="0">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8" name="Espace réservé du texte 8">
            <a:extLst>
              <a:ext uri="{FF2B5EF4-FFF2-40B4-BE49-F238E27FC236}">
                <a16:creationId xmlns:a16="http://schemas.microsoft.com/office/drawing/2014/main" id="{83BFAE0B-74D5-B9BC-EC05-32A826D30867}"/>
              </a:ext>
            </a:extLst>
          </p:cNvPr>
          <p:cNvSpPr>
            <a:spLocks noGrp="1"/>
          </p:cNvSpPr>
          <p:nvPr>
            <p:ph type="body" sz="quarter" idx="10" hasCustomPrompt="1"/>
          </p:nvPr>
        </p:nvSpPr>
        <p:spPr>
          <a:xfrm>
            <a:off x="874713" y="1575572"/>
            <a:ext cx="4789487"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260357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 1/2 Image + 1/2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0" y="1592824"/>
            <a:ext cx="6096000"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6" name="Espace réservé du texte 8">
            <a:extLst>
              <a:ext uri="{FF2B5EF4-FFF2-40B4-BE49-F238E27FC236}">
                <a16:creationId xmlns:a16="http://schemas.microsoft.com/office/drawing/2014/main" id="{1BEFA48E-6698-FD91-841E-5FC4A6B78FD5}"/>
              </a:ext>
            </a:extLst>
          </p:cNvPr>
          <p:cNvSpPr>
            <a:spLocks noGrp="1"/>
          </p:cNvSpPr>
          <p:nvPr>
            <p:ph type="body" sz="quarter" idx="10" hasCustomPrompt="1"/>
          </p:nvPr>
        </p:nvSpPr>
        <p:spPr>
          <a:xfrm>
            <a:off x="6527800" y="1575572"/>
            <a:ext cx="4789488"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120715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uverture EE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22D9E-EE57-70C9-7CF5-F9C4BF5B60C6}"/>
              </a:ext>
            </a:extLst>
          </p:cNvPr>
          <p:cNvSpPr/>
          <p:nvPr/>
        </p:nvSpPr>
        <p:spPr>
          <a:xfrm>
            <a:off x="0" y="0"/>
            <a:ext cx="12192000" cy="6881528"/>
          </a:xfrm>
          <a:prstGeom prst="rect">
            <a:avLst/>
          </a:prstGeom>
          <a:gradFill flip="none" rotWithShape="1">
            <a:gsLst>
              <a:gs pos="0">
                <a:schemeClr val="accent3">
                  <a:alpha val="85000"/>
                </a:schemeClr>
              </a:gs>
              <a:gs pos="100000">
                <a:schemeClr val="accent1"/>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dirty="0"/>
          </a:p>
        </p:txBody>
      </p:sp>
      <p:pic>
        <p:nvPicPr>
          <p:cNvPr id="6" name="Image 5" descr="Une image contenant texte, clipart, vaisselle&#10;&#10;Description générée automatiquement">
            <a:extLst>
              <a:ext uri="{FF2B5EF4-FFF2-40B4-BE49-F238E27FC236}">
                <a16:creationId xmlns:a16="http://schemas.microsoft.com/office/drawing/2014/main" id="{3452D7DB-D25C-CBB3-1D0C-3FED01EE2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8477" y="183952"/>
            <a:ext cx="2347523" cy="1009896"/>
          </a:xfrm>
          <a:prstGeom prst="rect">
            <a:avLst/>
          </a:prstGeom>
        </p:spPr>
      </p:pic>
      <p:pic>
        <p:nvPicPr>
          <p:cNvPr id="9" name="Image 8" descr="Une image contenant Police, Graphique, symbole, blanc&#10;&#10;Description générée automatiquement">
            <a:extLst>
              <a:ext uri="{FF2B5EF4-FFF2-40B4-BE49-F238E27FC236}">
                <a16:creationId xmlns:a16="http://schemas.microsoft.com/office/drawing/2014/main" id="{13294C67-C0DA-C14E-10BF-7065C004F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000" y="183953"/>
            <a:ext cx="2684964" cy="1009896"/>
          </a:xfrm>
          <a:prstGeom prst="rect">
            <a:avLst/>
          </a:prstGeom>
        </p:spPr>
      </p:pic>
      <p:sp>
        <p:nvSpPr>
          <p:cNvPr id="17" name="Titre 1">
            <a:extLst>
              <a:ext uri="{FF2B5EF4-FFF2-40B4-BE49-F238E27FC236}">
                <a16:creationId xmlns:a16="http://schemas.microsoft.com/office/drawing/2014/main" id="{5D9BFB3B-74C2-0A59-0DB8-B55F0E5B7979}"/>
              </a:ext>
            </a:extLst>
          </p:cNvPr>
          <p:cNvSpPr>
            <a:spLocks noGrp="1"/>
          </p:cNvSpPr>
          <p:nvPr>
            <p:ph type="title" hasCustomPrompt="1"/>
          </p:nvPr>
        </p:nvSpPr>
        <p:spPr>
          <a:xfrm>
            <a:off x="392146" y="4768524"/>
            <a:ext cx="8169967" cy="1920526"/>
          </a:xfrm>
          <a:prstGeom prst="rect">
            <a:avLst/>
          </a:prstGeom>
        </p:spPr>
        <p:txBody>
          <a:bodyPr anchor="b">
            <a:normAutofit/>
          </a:bodyPr>
          <a:lstStyle>
            <a:lvl1pPr>
              <a:defRPr sz="6600" b="1" i="0" normalizeH="0" baseline="0">
                <a:solidFill>
                  <a:schemeClr val="bg1"/>
                </a:solidFill>
                <a:latin typeface="Trade Gothic Inline" panose="020B0504030203020204" pitchFamily="34" charset="0"/>
              </a:defRPr>
            </a:lvl1pPr>
          </a:lstStyle>
          <a:p>
            <a:r>
              <a:rPr lang="fr-FR" dirty="0"/>
              <a:t>TITRE DE LA </a:t>
            </a:r>
            <a:r>
              <a:rPr lang="fr-FR" dirty="0" err="1"/>
              <a:t>PRéSENTATION</a:t>
            </a:r>
            <a:endParaRPr lang="fr-FR" dirty="0"/>
          </a:p>
        </p:txBody>
      </p:sp>
      <p:sp>
        <p:nvSpPr>
          <p:cNvPr id="3" name="Espace réservé du texte 2">
            <a:extLst>
              <a:ext uri="{FF2B5EF4-FFF2-40B4-BE49-F238E27FC236}">
                <a16:creationId xmlns:a16="http://schemas.microsoft.com/office/drawing/2014/main" id="{DA7E22A6-3367-B08A-C153-7CEFACF73D3F}"/>
              </a:ext>
            </a:extLst>
          </p:cNvPr>
          <p:cNvSpPr>
            <a:spLocks noGrp="1"/>
          </p:cNvSpPr>
          <p:nvPr>
            <p:ph type="body" sz="quarter" idx="10" hasCustomPrompt="1"/>
          </p:nvPr>
        </p:nvSpPr>
        <p:spPr>
          <a:xfrm>
            <a:off x="8562113" y="6121633"/>
            <a:ext cx="3329734" cy="392319"/>
          </a:xfrm>
          <a:prstGeom prst="rect">
            <a:avLst/>
          </a:prstGeom>
        </p:spPr>
        <p:txBody>
          <a:bodyPr anchor="ctr" anchorCtr="1">
            <a:normAutofit/>
          </a:bodyPr>
          <a:lstStyle>
            <a:lvl1pPr marL="0" indent="0" algn="r">
              <a:buFontTx/>
              <a:buNone/>
              <a:defRPr sz="1600" b="1">
                <a:solidFill>
                  <a:schemeClr val="bg1"/>
                </a:solidFill>
              </a:defRPr>
            </a:lvl1pPr>
          </a:lstStyle>
          <a:p>
            <a:pPr lvl="0"/>
            <a:r>
              <a:rPr lang="fr-FR" dirty="0"/>
              <a:t>DATE ET INFOS</a:t>
            </a:r>
          </a:p>
        </p:txBody>
      </p:sp>
    </p:spTree>
    <p:extLst>
      <p:ext uri="{BB962C8B-B14F-4D97-AF65-F5344CB8AC3E}">
        <p14:creationId xmlns:p14="http://schemas.microsoft.com/office/powerpoint/2010/main" val="416078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 2/3 Texte + 1/3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7984670" y="1592824"/>
            <a:ext cx="4207330"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6" name="Espace réservé du texte 8">
            <a:extLst>
              <a:ext uri="{FF2B5EF4-FFF2-40B4-BE49-F238E27FC236}">
                <a16:creationId xmlns:a16="http://schemas.microsoft.com/office/drawing/2014/main" id="{E1A56C4F-8DA7-A952-FB8A-3FB4AEA4C22B}"/>
              </a:ext>
            </a:extLst>
          </p:cNvPr>
          <p:cNvSpPr>
            <a:spLocks noGrp="1"/>
          </p:cNvSpPr>
          <p:nvPr>
            <p:ph type="body" sz="quarter" idx="10" hasCustomPrompt="1"/>
          </p:nvPr>
        </p:nvSpPr>
        <p:spPr>
          <a:xfrm>
            <a:off x="874713" y="1575572"/>
            <a:ext cx="6716532"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286634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 2/3 Image + 1/3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0" y="1592824"/>
            <a:ext cx="7531510"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6" name="Espace réservé du texte 8">
            <a:extLst>
              <a:ext uri="{FF2B5EF4-FFF2-40B4-BE49-F238E27FC236}">
                <a16:creationId xmlns:a16="http://schemas.microsoft.com/office/drawing/2014/main" id="{FA4B7517-ED7A-6D52-1BBC-BC614DAE4C80}"/>
              </a:ext>
            </a:extLst>
          </p:cNvPr>
          <p:cNvSpPr>
            <a:spLocks noGrp="1"/>
          </p:cNvSpPr>
          <p:nvPr>
            <p:ph type="body" sz="quarter" idx="10" hasCustomPrompt="1"/>
          </p:nvPr>
        </p:nvSpPr>
        <p:spPr>
          <a:xfrm>
            <a:off x="7901797" y="1575572"/>
            <a:ext cx="3415490"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420467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 1/3 Texte + 2/3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4660490" y="1582990"/>
            <a:ext cx="7531510"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6" name="Espace réservé du texte 8">
            <a:extLst>
              <a:ext uri="{FF2B5EF4-FFF2-40B4-BE49-F238E27FC236}">
                <a16:creationId xmlns:a16="http://schemas.microsoft.com/office/drawing/2014/main" id="{BA1AE48F-3050-1177-0E23-899A4208E2F1}"/>
              </a:ext>
            </a:extLst>
          </p:cNvPr>
          <p:cNvSpPr>
            <a:spLocks noGrp="1"/>
          </p:cNvSpPr>
          <p:nvPr>
            <p:ph type="body" sz="quarter" idx="10" hasCustomPrompt="1"/>
          </p:nvPr>
        </p:nvSpPr>
        <p:spPr>
          <a:xfrm>
            <a:off x="874713" y="1575572"/>
            <a:ext cx="3421242"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110530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 1/3 Image + 2/3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0" y="1582992"/>
            <a:ext cx="4208206"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6" name="Espace réservé du texte 8">
            <a:extLst>
              <a:ext uri="{FF2B5EF4-FFF2-40B4-BE49-F238E27FC236}">
                <a16:creationId xmlns:a16="http://schemas.microsoft.com/office/drawing/2014/main" id="{C1E75A11-AD81-5729-B4BC-956D1D408486}"/>
              </a:ext>
            </a:extLst>
          </p:cNvPr>
          <p:cNvSpPr>
            <a:spLocks noGrp="1"/>
          </p:cNvSpPr>
          <p:nvPr>
            <p:ph type="body" sz="quarter" idx="10" hasCustomPrompt="1"/>
          </p:nvPr>
        </p:nvSpPr>
        <p:spPr>
          <a:xfrm>
            <a:off x="4571999" y="1575572"/>
            <a:ext cx="6745287"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378489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re +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874712" y="1592824"/>
            <a:ext cx="10442575"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Tree>
    <p:extLst>
      <p:ext uri="{BB962C8B-B14F-4D97-AF65-F5344CB8AC3E}">
        <p14:creationId xmlns:p14="http://schemas.microsoft.com/office/powerpoint/2010/main" val="394142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6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 Cita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4" name="Espace réservé du texte 7">
            <a:extLst>
              <a:ext uri="{FF2B5EF4-FFF2-40B4-BE49-F238E27FC236}">
                <a16:creationId xmlns:a16="http://schemas.microsoft.com/office/drawing/2014/main" id="{F6EBA1AB-D5CA-5401-2A18-06E0368DB598}"/>
              </a:ext>
            </a:extLst>
          </p:cNvPr>
          <p:cNvSpPr>
            <a:spLocks noGrp="1"/>
          </p:cNvSpPr>
          <p:nvPr>
            <p:ph type="body" sz="quarter" idx="11" hasCustomPrompt="1"/>
          </p:nvPr>
        </p:nvSpPr>
        <p:spPr>
          <a:xfrm>
            <a:off x="874712" y="1592824"/>
            <a:ext cx="6666629" cy="481782"/>
          </a:xfrm>
          <a:prstGeom prst="rect">
            <a:avLst/>
          </a:prstGeom>
        </p:spPr>
        <p:txBody>
          <a:bodyPr wrap="square" numCol="1" spcCol="0"/>
          <a:lstStyle>
            <a:lvl1pPr>
              <a:defRPr/>
            </a:lvl1pPr>
            <a:lvl3pPr>
              <a:buClr>
                <a:schemeClr val="accent2"/>
              </a:buClr>
              <a:defRPr/>
            </a:lvl3pPr>
            <a:lvl4pPr>
              <a:buClr>
                <a:schemeClr val="accent2"/>
              </a:buClr>
              <a:defRPr/>
            </a:lvl4pPr>
            <a:lvl5pPr>
              <a:defRPr/>
            </a:lvl5pPr>
            <a:lvl6pPr marL="2286000" indent="0">
              <a:buNone/>
              <a:defRPr lang="fr-FR" sz="3200" i="1" kern="1200" dirty="0">
                <a:solidFill>
                  <a:schemeClr val="accent1"/>
                </a:solidFill>
                <a:latin typeface="Trade Gothic Next" panose="020B0403040303020004" pitchFamily="34" charset="0"/>
                <a:ea typeface="+mn-ea"/>
                <a:cs typeface="Trade Gothic Next" panose="020B0403040303020004" pitchFamily="34" charset="0"/>
              </a:defRPr>
            </a:lvl6pPr>
          </a:lstStyle>
          <a:p>
            <a:pPr lvl="0"/>
            <a:r>
              <a:rPr lang="fr-FR" dirty="0"/>
              <a:t>Auteur</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7984670" y="1592824"/>
            <a:ext cx="4207330" cy="3996764"/>
          </a:xfrm>
          <a:prstGeom prst="rect">
            <a:avLst/>
          </a:prstGeom>
        </p:spPr>
        <p:txBody>
          <a:bodyPr/>
          <a:lstStyle>
            <a:lvl1pPr>
              <a:defRPr sz="1400" b="0">
                <a:solidFill>
                  <a:schemeClr val="tx2"/>
                </a:solidFill>
              </a:defRPr>
            </a:lvl1pPr>
          </a:lstStyle>
          <a:p>
            <a:r>
              <a:rPr lang="fr-FR" dirty="0"/>
              <a:t>Cliquez sur l'icône au centre de cet espace réservé pour ajouter une image</a:t>
            </a:r>
          </a:p>
        </p:txBody>
      </p:sp>
      <p:sp>
        <p:nvSpPr>
          <p:cNvPr id="6" name="Espace réservé du texte 7">
            <a:extLst>
              <a:ext uri="{FF2B5EF4-FFF2-40B4-BE49-F238E27FC236}">
                <a16:creationId xmlns:a16="http://schemas.microsoft.com/office/drawing/2014/main" id="{34D086BE-017F-F222-6C58-319A7E251BF0}"/>
              </a:ext>
            </a:extLst>
          </p:cNvPr>
          <p:cNvSpPr>
            <a:spLocks noGrp="1"/>
          </p:cNvSpPr>
          <p:nvPr>
            <p:ph type="body" sz="quarter" idx="13" hasCustomPrompt="1"/>
          </p:nvPr>
        </p:nvSpPr>
        <p:spPr>
          <a:xfrm>
            <a:off x="874016" y="2171259"/>
            <a:ext cx="6666629" cy="3418329"/>
          </a:xfrm>
          <a:prstGeom prst="rect">
            <a:avLst/>
          </a:prstGeom>
        </p:spPr>
        <p:txBody>
          <a:bodyPr wrap="square" numCol="1" spcCol="0"/>
          <a:lstStyle>
            <a:lvl1pPr>
              <a:lnSpc>
                <a:spcPct val="100000"/>
              </a:lnSpc>
              <a:spcBef>
                <a:spcPts val="0"/>
              </a:spcBef>
              <a:spcAft>
                <a:spcPts val="0"/>
              </a:spcAft>
              <a:defRPr lang="fr-FR" sz="3200" i="1" kern="1200" dirty="0" smtClean="0">
                <a:solidFill>
                  <a:schemeClr val="accent1"/>
                </a:solidFill>
                <a:latin typeface="Trade Gothic Next" panose="020B0403040303020004" pitchFamily="34" charset="0"/>
                <a:ea typeface="+mn-ea"/>
                <a:cs typeface="Trade Gothic Next" panose="020B0403040303020004" pitchFamily="34" charset="0"/>
              </a:defRPr>
            </a:lvl1pPr>
            <a:lvl3pPr>
              <a:buClr>
                <a:schemeClr val="accent2"/>
              </a:buClr>
              <a:defRPr/>
            </a:lvl3pPr>
            <a:lvl4pPr>
              <a:buClr>
                <a:schemeClr val="accent2"/>
              </a:buClr>
              <a:defRPr/>
            </a:lvl4pPr>
            <a:lvl5pPr>
              <a:defRPr/>
            </a:lvl5pPr>
            <a:lvl6pPr marL="2286000" indent="0">
              <a:buNone/>
              <a:defRPr lang="fr-FR" sz="3200" i="1" kern="1200" dirty="0">
                <a:solidFill>
                  <a:schemeClr val="accent1"/>
                </a:solidFill>
                <a:latin typeface="Trade Gothic Next" panose="020B0403040303020004" pitchFamily="34" charset="0"/>
                <a:ea typeface="+mn-ea"/>
                <a:cs typeface="Trade Gothic Next" panose="020B0403040303020004" pitchFamily="34" charset="0"/>
              </a:defRPr>
            </a:lvl6pPr>
          </a:lstStyle>
          <a:p>
            <a:pPr lvl="0"/>
            <a:r>
              <a:rPr lang="fr-FR" dirty="0"/>
              <a:t>« Citation »</a:t>
            </a:r>
          </a:p>
        </p:txBody>
      </p:sp>
    </p:spTree>
    <p:extLst>
      <p:ext uri="{BB962C8B-B14F-4D97-AF65-F5344CB8AC3E}">
        <p14:creationId xmlns:p14="http://schemas.microsoft.com/office/powerpoint/2010/main" val="361218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 Présentateur/Intervena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4" name="Espace réservé du texte 1">
            <a:extLst>
              <a:ext uri="{FF2B5EF4-FFF2-40B4-BE49-F238E27FC236}">
                <a16:creationId xmlns:a16="http://schemas.microsoft.com/office/drawing/2014/main" id="{20DDC44E-B1CE-BF28-2587-C742285AEF35}"/>
              </a:ext>
            </a:extLst>
          </p:cNvPr>
          <p:cNvSpPr>
            <a:spLocks noGrp="1"/>
          </p:cNvSpPr>
          <p:nvPr>
            <p:ph type="body" sz="quarter" idx="10" hasCustomPrompt="1"/>
          </p:nvPr>
        </p:nvSpPr>
        <p:spPr>
          <a:xfrm>
            <a:off x="2545815" y="2689003"/>
            <a:ext cx="3336001" cy="369332"/>
          </a:xfrm>
          <a:prstGeom prst="rect">
            <a:avLst/>
          </a:prstGeom>
        </p:spPr>
        <p:txBody>
          <a:bodyPr lIns="90000">
            <a:normAutofit/>
          </a:bodyPr>
          <a:lstStyle>
            <a:lvl1pPr algn="ctr">
              <a:spcBef>
                <a:spcPts val="600"/>
              </a:spcBef>
              <a:spcAft>
                <a:spcPts val="0"/>
              </a:spcAft>
              <a:defRPr sz="2000">
                <a:latin typeface="+mj-lt"/>
              </a:defRPr>
            </a:lvl1pPr>
          </a:lstStyle>
          <a:p>
            <a:r>
              <a:rPr lang="fr-FR" dirty="0"/>
              <a:t>Prénom nom</a:t>
            </a:r>
          </a:p>
        </p:txBody>
      </p:sp>
      <p:sp>
        <p:nvSpPr>
          <p:cNvPr id="6" name="Espace réservé du texte 3">
            <a:extLst>
              <a:ext uri="{FF2B5EF4-FFF2-40B4-BE49-F238E27FC236}">
                <a16:creationId xmlns:a16="http://schemas.microsoft.com/office/drawing/2014/main" id="{391ABEAA-AF13-8DF2-5D81-5057D84417C8}"/>
              </a:ext>
            </a:extLst>
          </p:cNvPr>
          <p:cNvSpPr>
            <a:spLocks noGrp="1"/>
          </p:cNvSpPr>
          <p:nvPr>
            <p:ph type="body" sz="quarter" idx="13" hasCustomPrompt="1"/>
          </p:nvPr>
        </p:nvSpPr>
        <p:spPr>
          <a:xfrm>
            <a:off x="2545815" y="3748767"/>
            <a:ext cx="3336001" cy="568127"/>
          </a:xfrm>
          <a:prstGeom prst="rect">
            <a:avLst/>
          </a:prstGeom>
        </p:spPr>
        <p:txBody>
          <a:bodyPr anchor="ctr" anchorCtr="0">
            <a:normAutofit/>
          </a:bodyPr>
          <a:lstStyle>
            <a:lvl1pPr algn="ctr">
              <a:lnSpc>
                <a:spcPct val="100000"/>
              </a:lnSpc>
              <a:spcBef>
                <a:spcPts val="0"/>
              </a:spcBef>
              <a:spcAft>
                <a:spcPts val="0"/>
              </a:spcAft>
              <a:defRPr sz="1800" b="0" baseline="0">
                <a:solidFill>
                  <a:schemeClr val="accent1"/>
                </a:solidFill>
              </a:defRPr>
            </a:lvl1pPr>
          </a:lstStyle>
          <a:p>
            <a:r>
              <a:rPr lang="fr-FR" dirty="0"/>
              <a:t>Téléphone</a:t>
            </a:r>
          </a:p>
          <a:p>
            <a:r>
              <a:rPr lang="fr-FR" dirty="0"/>
              <a:t>Courriel</a:t>
            </a:r>
          </a:p>
        </p:txBody>
      </p:sp>
      <p:sp>
        <p:nvSpPr>
          <p:cNvPr id="10" name="Espace réservé pour une image  5">
            <a:extLst>
              <a:ext uri="{FF2B5EF4-FFF2-40B4-BE49-F238E27FC236}">
                <a16:creationId xmlns:a16="http://schemas.microsoft.com/office/drawing/2014/main" id="{5AFBCE49-5E87-8A0E-3782-54A9D74DAB95}"/>
              </a:ext>
            </a:extLst>
          </p:cNvPr>
          <p:cNvSpPr>
            <a:spLocks noGrp="1"/>
          </p:cNvSpPr>
          <p:nvPr>
            <p:ph type="pic" sz="quarter" idx="15" hasCustomPrompt="1"/>
          </p:nvPr>
        </p:nvSpPr>
        <p:spPr>
          <a:xfrm>
            <a:off x="927823" y="2709152"/>
            <a:ext cx="1568564" cy="1568934"/>
          </a:xfrm>
          <a:prstGeom prst="ellipse">
            <a:avLst/>
          </a:prstGeom>
        </p:spPr>
        <p:txBody>
          <a:bodyPr/>
          <a:lstStyle>
            <a:lvl1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1pPr>
          </a:lstStyle>
          <a:p>
            <a:r>
              <a:rPr lang="fr-FR" dirty="0"/>
              <a:t>Photo</a:t>
            </a:r>
          </a:p>
        </p:txBody>
      </p:sp>
      <p:sp>
        <p:nvSpPr>
          <p:cNvPr id="5" name="Espace réservé du texte 1">
            <a:extLst>
              <a:ext uri="{FF2B5EF4-FFF2-40B4-BE49-F238E27FC236}">
                <a16:creationId xmlns:a16="http://schemas.microsoft.com/office/drawing/2014/main" id="{71D31E3C-82B7-CC7C-0083-D606E26F94E7}"/>
              </a:ext>
            </a:extLst>
          </p:cNvPr>
          <p:cNvSpPr>
            <a:spLocks noGrp="1"/>
          </p:cNvSpPr>
          <p:nvPr>
            <p:ph type="body" sz="quarter" idx="16" hasCustomPrompt="1"/>
          </p:nvPr>
        </p:nvSpPr>
        <p:spPr>
          <a:xfrm>
            <a:off x="2545815" y="3117667"/>
            <a:ext cx="3336001" cy="568127"/>
          </a:xfrm>
          <a:prstGeom prst="rect">
            <a:avLst/>
          </a:prstGeom>
        </p:spPr>
        <p:txBody>
          <a:bodyPr lIns="90000" anchor="ctr">
            <a:normAutofit/>
          </a:bodyPr>
          <a:lstStyle>
            <a:lvl1pPr algn="ctr">
              <a:lnSpc>
                <a:spcPct val="100000"/>
              </a:lnSpc>
              <a:spcBef>
                <a:spcPts val="0"/>
              </a:spcBef>
              <a:spcAft>
                <a:spcPts val="0"/>
              </a:spcAft>
              <a:defRPr sz="2000" baseline="0">
                <a:latin typeface="Trade Gothic Next" panose="020B0503040303020004" pitchFamily="34" charset="0"/>
              </a:defRPr>
            </a:lvl1pPr>
          </a:lstStyle>
          <a:p>
            <a:r>
              <a:rPr lang="fr-FR" dirty="0"/>
              <a:t>Fonction</a:t>
            </a:r>
          </a:p>
        </p:txBody>
      </p:sp>
    </p:spTree>
    <p:extLst>
      <p:ext uri="{BB962C8B-B14F-4D97-AF65-F5344CB8AC3E}">
        <p14:creationId xmlns:p14="http://schemas.microsoft.com/office/powerpoint/2010/main" val="385546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MEMENTO Nouvelles diapositives &amp; Dispositions">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1E93C9-50EC-F14F-CB65-5A77678B2F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8337" y="1599744"/>
            <a:ext cx="3525323" cy="4099213"/>
          </a:xfrm>
          <a:prstGeom prst="rect">
            <a:avLst/>
          </a:prstGeom>
        </p:spPr>
      </p:pic>
      <p:sp>
        <p:nvSpPr>
          <p:cNvPr id="9" name="ZoneTexte 8">
            <a:extLst>
              <a:ext uri="{FF2B5EF4-FFF2-40B4-BE49-F238E27FC236}">
                <a16:creationId xmlns:a16="http://schemas.microsoft.com/office/drawing/2014/main" id="{6C5C47CC-6C3E-4306-69FF-202BB3C2C1C8}"/>
              </a:ext>
            </a:extLst>
          </p:cNvPr>
          <p:cNvSpPr txBox="1"/>
          <p:nvPr/>
        </p:nvSpPr>
        <p:spPr>
          <a:xfrm>
            <a:off x="874713" y="1599744"/>
            <a:ext cx="6516687" cy="2677656"/>
          </a:xfrm>
          <a:prstGeom prst="rect">
            <a:avLst/>
          </a:prstGeom>
          <a:noFill/>
        </p:spPr>
        <p:txBody>
          <a:bodyPr wrap="square">
            <a:spAutoFit/>
          </a:bodyPr>
          <a:lstStyle/>
          <a:p>
            <a:pPr lvl="0"/>
            <a:r>
              <a:rPr lang="fr-FR" sz="1400" baseline="0" dirty="0"/>
              <a:t>Pour ajouter une nouvelle diapositive à votre présentation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Cliquer entre 2 Diapositives existantes à l’endroit où vous souhaitez insérer une nouvelle Diapositive (un trait apparait)</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Cliquez sur la partie basse du bouton Nouvelle diapositive pour faire apparaitre toutes les Dispositions disponibles : COUVERTURES SOMMAIRE MERCI, INTERCALAIRES, TEXTES/IMAGES, MEMENTO</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Cliquer sur la Disposition souhaitée pour insérer  une nouvelle Diapositive qui reprendra ce modèle de mise en page.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endParaRPr lang="fr-FR" sz="1400" b="0" kern="1200" dirty="0">
              <a:solidFill>
                <a:schemeClr val="tx1"/>
              </a:solidFill>
              <a:latin typeface="Trade Gothic Next" panose="020B0403040303020004" pitchFamily="34" charset="0"/>
              <a:ea typeface="+mn-ea"/>
            </a:endParaRPr>
          </a:p>
          <a:p>
            <a:pPr marL="0" lvl="2" indent="0" algn="l" defTabSz="914400" rtl="0" eaLnBrk="1" latinLnBrk="0" hangingPunct="1">
              <a:lnSpc>
                <a:spcPct val="100000"/>
              </a:lnSpc>
              <a:spcBef>
                <a:spcPts val="0"/>
              </a:spcBef>
              <a:buClr>
                <a:schemeClr val="accent2"/>
              </a:buClr>
              <a:buFont typeface="Arial" panose="020B0604020202020204" pitchFamily="34" charset="0"/>
              <a:buNone/>
              <a:tabLst/>
            </a:pPr>
            <a:r>
              <a:rPr lang="fr-FR" sz="1400" b="0" kern="1200" dirty="0">
                <a:solidFill>
                  <a:schemeClr val="tx1"/>
                </a:solidFill>
                <a:latin typeface="Trade Gothic Next" panose="020B0403040303020004" pitchFamily="34" charset="0"/>
                <a:ea typeface="+mn-ea"/>
              </a:rPr>
              <a:t>Après avoir lu une Diapositive « MEMENTO » elle peut être supprimée (vous la retrouverez toujours dans les Dispositions proposées en ajoutant une Nouvelle diapositive)</a:t>
            </a:r>
          </a:p>
        </p:txBody>
      </p:sp>
      <p:sp>
        <p:nvSpPr>
          <p:cNvPr id="5" name="Ellipse 4">
            <a:extLst>
              <a:ext uri="{FF2B5EF4-FFF2-40B4-BE49-F238E27FC236}">
                <a16:creationId xmlns:a16="http://schemas.microsoft.com/office/drawing/2014/main" id="{33309946-3C96-C9EE-C53B-E111EFDB7F30}"/>
              </a:ext>
            </a:extLst>
          </p:cNvPr>
          <p:cNvSpPr/>
          <p:nvPr/>
        </p:nvSpPr>
        <p:spPr>
          <a:xfrm>
            <a:off x="8782659" y="2156049"/>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3" name="ZoneTexte 2">
            <a:extLst>
              <a:ext uri="{FF2B5EF4-FFF2-40B4-BE49-F238E27FC236}">
                <a16:creationId xmlns:a16="http://schemas.microsoft.com/office/drawing/2014/main" id="{B4868782-49E0-E440-7138-4509BED332C1}"/>
              </a:ext>
            </a:extLst>
          </p:cNvPr>
          <p:cNvSpPr txBox="1"/>
          <p:nvPr/>
        </p:nvSpPr>
        <p:spPr>
          <a:xfrm>
            <a:off x="874713" y="584156"/>
            <a:ext cx="10240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Nouvelles diapositives &amp; accès au MEMENTO</a:t>
            </a:r>
            <a:endParaRPr lang="fr-FR" sz="3400" b="0" i="0" kern="1200" noProof="0" dirty="0">
              <a:solidFill>
                <a:schemeClr val="accent1"/>
              </a:solidFill>
              <a:latin typeface="Trade Gothic Inline" panose="020B0504030203020204" pitchFamily="34" charset="0"/>
              <a:ea typeface="+mj-ea"/>
              <a:cs typeface="+mn-cs"/>
            </a:endParaRPr>
          </a:p>
        </p:txBody>
      </p:sp>
      <p:pic>
        <p:nvPicPr>
          <p:cNvPr id="2" name="Image 1">
            <a:extLst>
              <a:ext uri="{FF2B5EF4-FFF2-40B4-BE49-F238E27FC236}">
                <a16:creationId xmlns:a16="http://schemas.microsoft.com/office/drawing/2014/main" id="{681E07BD-1510-0CCD-3B87-030283F2A5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8337" y="1599744"/>
            <a:ext cx="3525323" cy="4099213"/>
          </a:xfrm>
          <a:prstGeom prst="rect">
            <a:avLst/>
          </a:prstGeom>
        </p:spPr>
      </p:pic>
      <p:sp>
        <p:nvSpPr>
          <p:cNvPr id="4" name="Ellipse 3">
            <a:extLst>
              <a:ext uri="{FF2B5EF4-FFF2-40B4-BE49-F238E27FC236}">
                <a16:creationId xmlns:a16="http://schemas.microsoft.com/office/drawing/2014/main" id="{0A606C1C-3594-BC63-FB35-B2E44942E83C}"/>
              </a:ext>
            </a:extLst>
          </p:cNvPr>
          <p:cNvSpPr/>
          <p:nvPr/>
        </p:nvSpPr>
        <p:spPr>
          <a:xfrm>
            <a:off x="8782659" y="2156049"/>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6" name="ZoneTexte 5">
            <a:extLst>
              <a:ext uri="{FF2B5EF4-FFF2-40B4-BE49-F238E27FC236}">
                <a16:creationId xmlns:a16="http://schemas.microsoft.com/office/drawing/2014/main" id="{FE31C693-6866-17B1-EC77-89F7D9D02982}"/>
              </a:ext>
            </a:extLst>
          </p:cNvPr>
          <p:cNvSpPr txBox="1"/>
          <p:nvPr/>
        </p:nvSpPr>
        <p:spPr>
          <a:xfrm>
            <a:off x="874713" y="584156"/>
            <a:ext cx="10240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Nouvelles diapositives &amp; accès au MEMENTO</a:t>
            </a:r>
            <a:endParaRPr lang="fr-FR" sz="3400" b="0" i="0" kern="1200" noProof="0" dirty="0">
              <a:solidFill>
                <a:schemeClr val="accent1"/>
              </a:solidFill>
              <a:latin typeface="Trade Gothic Inline" panose="020B0504030203020204" pitchFamily="34" charset="0"/>
              <a:ea typeface="+mj-ea"/>
              <a:cs typeface="+mn-cs"/>
            </a:endParaRPr>
          </a:p>
        </p:txBody>
      </p:sp>
      <p:pic>
        <p:nvPicPr>
          <p:cNvPr id="7" name="Image 6">
            <a:extLst>
              <a:ext uri="{FF2B5EF4-FFF2-40B4-BE49-F238E27FC236}">
                <a16:creationId xmlns:a16="http://schemas.microsoft.com/office/drawing/2014/main" id="{0630E993-6A03-DE77-459B-7059CFA9CF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8337" y="1599744"/>
            <a:ext cx="3525323" cy="4099213"/>
          </a:xfrm>
          <a:prstGeom prst="rect">
            <a:avLst/>
          </a:prstGeom>
        </p:spPr>
      </p:pic>
      <p:sp>
        <p:nvSpPr>
          <p:cNvPr id="10" name="Ellipse 9">
            <a:extLst>
              <a:ext uri="{FF2B5EF4-FFF2-40B4-BE49-F238E27FC236}">
                <a16:creationId xmlns:a16="http://schemas.microsoft.com/office/drawing/2014/main" id="{DA26B9EC-742C-4996-CA87-D18DEFCF6E31}"/>
              </a:ext>
            </a:extLst>
          </p:cNvPr>
          <p:cNvSpPr/>
          <p:nvPr/>
        </p:nvSpPr>
        <p:spPr>
          <a:xfrm>
            <a:off x="8782659" y="2156049"/>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1" name="ZoneTexte 10">
            <a:extLst>
              <a:ext uri="{FF2B5EF4-FFF2-40B4-BE49-F238E27FC236}">
                <a16:creationId xmlns:a16="http://schemas.microsoft.com/office/drawing/2014/main" id="{1179B29B-1A2F-8D4C-F396-4577273BD508}"/>
              </a:ext>
            </a:extLst>
          </p:cNvPr>
          <p:cNvSpPr txBox="1"/>
          <p:nvPr/>
        </p:nvSpPr>
        <p:spPr>
          <a:xfrm>
            <a:off x="874713" y="584156"/>
            <a:ext cx="10240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Nouvelles diapositives &amp; accès au MEMENTO</a:t>
            </a:r>
            <a:endParaRPr lang="fr-FR" sz="3400" b="0" i="0" kern="1200" noProof="0" dirty="0">
              <a:solidFill>
                <a:schemeClr val="accent1"/>
              </a:solidFill>
              <a:latin typeface="Trade Gothic Inline" panose="020B0504030203020204" pitchFamily="34" charset="0"/>
              <a:ea typeface="+mj-ea"/>
              <a:cs typeface="+mn-cs"/>
            </a:endParaRPr>
          </a:p>
        </p:txBody>
      </p:sp>
      <p:pic>
        <p:nvPicPr>
          <p:cNvPr id="12" name="Image 11">
            <a:extLst>
              <a:ext uri="{FF2B5EF4-FFF2-40B4-BE49-F238E27FC236}">
                <a16:creationId xmlns:a16="http://schemas.microsoft.com/office/drawing/2014/main" id="{CEC3B136-E24A-820F-FF08-215CDB84CD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8337" y="1599744"/>
            <a:ext cx="3525323" cy="4099213"/>
          </a:xfrm>
          <a:prstGeom prst="rect">
            <a:avLst/>
          </a:prstGeom>
        </p:spPr>
      </p:pic>
      <p:sp>
        <p:nvSpPr>
          <p:cNvPr id="13" name="Ellipse 12">
            <a:extLst>
              <a:ext uri="{FF2B5EF4-FFF2-40B4-BE49-F238E27FC236}">
                <a16:creationId xmlns:a16="http://schemas.microsoft.com/office/drawing/2014/main" id="{100DA1B7-B5E3-17C5-A077-D9063E644DE2}"/>
              </a:ext>
            </a:extLst>
          </p:cNvPr>
          <p:cNvSpPr/>
          <p:nvPr userDrawn="1"/>
        </p:nvSpPr>
        <p:spPr>
          <a:xfrm>
            <a:off x="8782659" y="2156049"/>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4" name="ZoneTexte 13">
            <a:extLst>
              <a:ext uri="{FF2B5EF4-FFF2-40B4-BE49-F238E27FC236}">
                <a16:creationId xmlns:a16="http://schemas.microsoft.com/office/drawing/2014/main" id="{20D953E7-14BD-A385-CFEE-C9C0949A93BC}"/>
              </a:ext>
            </a:extLst>
          </p:cNvPr>
          <p:cNvSpPr txBox="1"/>
          <p:nvPr userDrawn="1"/>
        </p:nvSpPr>
        <p:spPr>
          <a:xfrm>
            <a:off x="874713" y="584156"/>
            <a:ext cx="10240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Nouvelles diapositives &amp; accès au MEMENTO</a:t>
            </a:r>
            <a:endParaRPr lang="fr-FR" sz="3400" b="0" i="0" kern="1200" noProof="0" dirty="0">
              <a:solidFill>
                <a:schemeClr val="accent1"/>
              </a:solidFill>
              <a:latin typeface="Trade Gothic Inline" panose="020B0504030203020204" pitchFamily="34" charset="0"/>
              <a:ea typeface="+mj-ea"/>
              <a:cs typeface="+mn-cs"/>
            </a:endParaRPr>
          </a:p>
        </p:txBody>
      </p:sp>
    </p:spTree>
    <p:extLst>
      <p:ext uri="{BB962C8B-B14F-4D97-AF65-F5344CB8AC3E}">
        <p14:creationId xmlns:p14="http://schemas.microsoft.com/office/powerpoint/2010/main" val="220510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MEMENTO Changement de mise en page">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547772"/>
            <a:ext cx="5504316" cy="1815882"/>
          </a:xfrm>
          <a:prstGeom prst="rect">
            <a:avLst/>
          </a:prstGeom>
          <a:noFill/>
        </p:spPr>
        <p:txBody>
          <a:bodyPr wrap="square">
            <a:spAutoFit/>
          </a:bodyPr>
          <a:lstStyle/>
          <a:p>
            <a:pPr lvl="0"/>
            <a:r>
              <a:rPr lang="fr-FR" sz="1400" baseline="0" dirty="0"/>
              <a:t>Pour changer de Disposition (par exemple pour changer de couverture parmi les 4 photos possibles ou pour passer d’un bloc de texte seul à un bloc de texte + une image)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Sélectionner à gauche la diapositive dont on souhaite changer la mise en page</a:t>
            </a:r>
          </a:p>
          <a:p>
            <a:pPr marL="178875" marR="0" lvl="2" indent="-18000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fr-FR" sz="1400" b="0" kern="1200" dirty="0">
                <a:solidFill>
                  <a:schemeClr val="tx1"/>
                </a:solidFill>
                <a:latin typeface="Trade Gothic Next" panose="020B0403040303020004" pitchFamily="34" charset="0"/>
                <a:ea typeface="+mn-ea"/>
              </a:rPr>
              <a:t>Bouton « Modifier la présentation de la Diapositive sélectionnée » (ou Clic droit Disposition &gt;)</a:t>
            </a:r>
          </a:p>
          <a:p>
            <a:pPr marL="178875" marR="0" lvl="2" indent="-18000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fr-FR" sz="1400" b="0" kern="1200" dirty="0">
                <a:solidFill>
                  <a:schemeClr val="tx1"/>
                </a:solidFill>
                <a:latin typeface="Trade Gothic Next" panose="020B0403040303020004" pitchFamily="34" charset="0"/>
                <a:ea typeface="+mn-ea"/>
              </a:rPr>
              <a:t>Choisir la nouvelle disposition</a:t>
            </a:r>
          </a:p>
        </p:txBody>
      </p:sp>
      <p:sp>
        <p:nvSpPr>
          <p:cNvPr id="3" name="ZoneTexte 2">
            <a:extLst>
              <a:ext uri="{FF2B5EF4-FFF2-40B4-BE49-F238E27FC236}">
                <a16:creationId xmlns:a16="http://schemas.microsoft.com/office/drawing/2014/main" id="{EF47B769-D6AA-2462-C0AF-6EEFF553D387}"/>
              </a:ext>
            </a:extLst>
          </p:cNvPr>
          <p:cNvSpPr txBox="1"/>
          <p:nvPr/>
        </p:nvSpPr>
        <p:spPr>
          <a:xfrm>
            <a:off x="874713" y="584156"/>
            <a:ext cx="676723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de mise en page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5" name="Image 4">
            <a:extLst>
              <a:ext uri="{FF2B5EF4-FFF2-40B4-BE49-F238E27FC236}">
                <a16:creationId xmlns:a16="http://schemas.microsoft.com/office/drawing/2014/main" id="{79F3EE2C-F29A-1C93-25C6-86B736D2D420}"/>
              </a:ext>
            </a:extLst>
          </p:cNvPr>
          <p:cNvPicPr>
            <a:picLocks noChangeAspect="1"/>
          </p:cNvPicPr>
          <p:nvPr/>
        </p:nvPicPr>
        <p:blipFill>
          <a:blip r:embed="rId2"/>
          <a:stretch>
            <a:fillRect/>
          </a:stretch>
        </p:blipFill>
        <p:spPr>
          <a:xfrm>
            <a:off x="6505754" y="1687284"/>
            <a:ext cx="4785584" cy="3004459"/>
          </a:xfrm>
          <a:prstGeom prst="rect">
            <a:avLst/>
          </a:prstGeom>
        </p:spPr>
      </p:pic>
      <p:sp>
        <p:nvSpPr>
          <p:cNvPr id="6" name="Ellipse 5">
            <a:extLst>
              <a:ext uri="{FF2B5EF4-FFF2-40B4-BE49-F238E27FC236}">
                <a16:creationId xmlns:a16="http://schemas.microsoft.com/office/drawing/2014/main" id="{A42A1932-8EF4-085A-C485-4F87B8AA7A3A}"/>
              </a:ext>
            </a:extLst>
          </p:cNvPr>
          <p:cNvSpPr/>
          <p:nvPr/>
        </p:nvSpPr>
        <p:spPr>
          <a:xfrm>
            <a:off x="8815317" y="1938335"/>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 name="ZoneTexte 1">
            <a:extLst>
              <a:ext uri="{FF2B5EF4-FFF2-40B4-BE49-F238E27FC236}">
                <a16:creationId xmlns:a16="http://schemas.microsoft.com/office/drawing/2014/main" id="{6B9CDC24-1C19-CAB8-2D62-A60CF0755C5D}"/>
              </a:ext>
            </a:extLst>
          </p:cNvPr>
          <p:cNvSpPr txBox="1"/>
          <p:nvPr/>
        </p:nvSpPr>
        <p:spPr>
          <a:xfrm>
            <a:off x="874713" y="584156"/>
            <a:ext cx="676723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de mise en page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4" name="Image 3">
            <a:extLst>
              <a:ext uri="{FF2B5EF4-FFF2-40B4-BE49-F238E27FC236}">
                <a16:creationId xmlns:a16="http://schemas.microsoft.com/office/drawing/2014/main" id="{776127B6-DE16-3937-8247-E03D30118954}"/>
              </a:ext>
            </a:extLst>
          </p:cNvPr>
          <p:cNvPicPr>
            <a:picLocks noChangeAspect="1"/>
          </p:cNvPicPr>
          <p:nvPr/>
        </p:nvPicPr>
        <p:blipFill>
          <a:blip r:embed="rId2"/>
          <a:stretch>
            <a:fillRect/>
          </a:stretch>
        </p:blipFill>
        <p:spPr>
          <a:xfrm>
            <a:off x="6505754" y="1687284"/>
            <a:ext cx="4785584" cy="3004459"/>
          </a:xfrm>
          <a:prstGeom prst="rect">
            <a:avLst/>
          </a:prstGeom>
        </p:spPr>
      </p:pic>
      <p:sp>
        <p:nvSpPr>
          <p:cNvPr id="7" name="Ellipse 6">
            <a:extLst>
              <a:ext uri="{FF2B5EF4-FFF2-40B4-BE49-F238E27FC236}">
                <a16:creationId xmlns:a16="http://schemas.microsoft.com/office/drawing/2014/main" id="{8F13411C-9E88-86ED-F02B-C8DF1B4AD7FB}"/>
              </a:ext>
            </a:extLst>
          </p:cNvPr>
          <p:cNvSpPr/>
          <p:nvPr/>
        </p:nvSpPr>
        <p:spPr>
          <a:xfrm>
            <a:off x="8815317" y="1938335"/>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8" name="ZoneTexte 7">
            <a:extLst>
              <a:ext uri="{FF2B5EF4-FFF2-40B4-BE49-F238E27FC236}">
                <a16:creationId xmlns:a16="http://schemas.microsoft.com/office/drawing/2014/main" id="{3D6628B2-F916-702E-A541-B66ACD9E4CDC}"/>
              </a:ext>
            </a:extLst>
          </p:cNvPr>
          <p:cNvSpPr txBox="1"/>
          <p:nvPr/>
        </p:nvSpPr>
        <p:spPr>
          <a:xfrm>
            <a:off x="874713" y="584156"/>
            <a:ext cx="676723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de mise en page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0" name="Image 9">
            <a:extLst>
              <a:ext uri="{FF2B5EF4-FFF2-40B4-BE49-F238E27FC236}">
                <a16:creationId xmlns:a16="http://schemas.microsoft.com/office/drawing/2014/main" id="{2E8C07EE-53C7-6997-FD12-A6C641469D8C}"/>
              </a:ext>
            </a:extLst>
          </p:cNvPr>
          <p:cNvPicPr>
            <a:picLocks noChangeAspect="1"/>
          </p:cNvPicPr>
          <p:nvPr/>
        </p:nvPicPr>
        <p:blipFill>
          <a:blip r:embed="rId2"/>
          <a:stretch>
            <a:fillRect/>
          </a:stretch>
        </p:blipFill>
        <p:spPr>
          <a:xfrm>
            <a:off x="6505754" y="1687284"/>
            <a:ext cx="4785584" cy="3004459"/>
          </a:xfrm>
          <a:prstGeom prst="rect">
            <a:avLst/>
          </a:prstGeom>
        </p:spPr>
      </p:pic>
      <p:sp>
        <p:nvSpPr>
          <p:cNvPr id="11" name="Ellipse 10">
            <a:extLst>
              <a:ext uri="{FF2B5EF4-FFF2-40B4-BE49-F238E27FC236}">
                <a16:creationId xmlns:a16="http://schemas.microsoft.com/office/drawing/2014/main" id="{DBAEFE6B-255D-E528-2541-D67ADADAB529}"/>
              </a:ext>
            </a:extLst>
          </p:cNvPr>
          <p:cNvSpPr/>
          <p:nvPr/>
        </p:nvSpPr>
        <p:spPr>
          <a:xfrm>
            <a:off x="8815317" y="1938335"/>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2" name="ZoneTexte 11">
            <a:extLst>
              <a:ext uri="{FF2B5EF4-FFF2-40B4-BE49-F238E27FC236}">
                <a16:creationId xmlns:a16="http://schemas.microsoft.com/office/drawing/2014/main" id="{CA7D607F-0E9F-F5D9-0200-3EF811A71C1C}"/>
              </a:ext>
            </a:extLst>
          </p:cNvPr>
          <p:cNvSpPr txBox="1"/>
          <p:nvPr userDrawn="1"/>
        </p:nvSpPr>
        <p:spPr>
          <a:xfrm>
            <a:off x="874713" y="584156"/>
            <a:ext cx="676723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de mise en page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3" name="Image 12">
            <a:extLst>
              <a:ext uri="{FF2B5EF4-FFF2-40B4-BE49-F238E27FC236}">
                <a16:creationId xmlns:a16="http://schemas.microsoft.com/office/drawing/2014/main" id="{5FFE3E23-5642-2256-3C43-A05F6E117CB9}"/>
              </a:ext>
            </a:extLst>
          </p:cNvPr>
          <p:cNvPicPr>
            <a:picLocks noChangeAspect="1"/>
          </p:cNvPicPr>
          <p:nvPr userDrawn="1"/>
        </p:nvPicPr>
        <p:blipFill>
          <a:blip r:embed="rId2"/>
          <a:stretch>
            <a:fillRect/>
          </a:stretch>
        </p:blipFill>
        <p:spPr>
          <a:xfrm>
            <a:off x="6505754" y="1687284"/>
            <a:ext cx="4785584" cy="3004459"/>
          </a:xfrm>
          <a:prstGeom prst="rect">
            <a:avLst/>
          </a:prstGeom>
        </p:spPr>
      </p:pic>
      <p:sp>
        <p:nvSpPr>
          <p:cNvPr id="14" name="Ellipse 13">
            <a:extLst>
              <a:ext uri="{FF2B5EF4-FFF2-40B4-BE49-F238E27FC236}">
                <a16:creationId xmlns:a16="http://schemas.microsoft.com/office/drawing/2014/main" id="{01869F12-FFCC-F269-6DCB-B2544B83D141}"/>
              </a:ext>
            </a:extLst>
          </p:cNvPr>
          <p:cNvSpPr/>
          <p:nvPr userDrawn="1"/>
        </p:nvSpPr>
        <p:spPr>
          <a:xfrm>
            <a:off x="8815317" y="1938335"/>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376628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uverture AS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22D9E-EE57-70C9-7CF5-F9C4BF5B60C6}"/>
              </a:ext>
            </a:extLst>
          </p:cNvPr>
          <p:cNvSpPr/>
          <p:nvPr/>
        </p:nvSpPr>
        <p:spPr>
          <a:xfrm>
            <a:off x="0" y="-23528"/>
            <a:ext cx="12192000" cy="6881528"/>
          </a:xfrm>
          <a:prstGeom prst="rect">
            <a:avLst/>
          </a:prstGeom>
          <a:gradFill flip="none" rotWithShape="1">
            <a:gsLst>
              <a:gs pos="0">
                <a:schemeClr val="accent3"/>
              </a:gs>
              <a:gs pos="100000">
                <a:schemeClr val="accent1">
                  <a:alpha val="9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dirty="0"/>
          </a:p>
        </p:txBody>
      </p:sp>
      <p:pic>
        <p:nvPicPr>
          <p:cNvPr id="6" name="Image 5" descr="Une image contenant texte, clipart, vaisselle&#10;&#10;Description générée automatiquement">
            <a:extLst>
              <a:ext uri="{FF2B5EF4-FFF2-40B4-BE49-F238E27FC236}">
                <a16:creationId xmlns:a16="http://schemas.microsoft.com/office/drawing/2014/main" id="{3452D7DB-D25C-CBB3-1D0C-3FED01EE2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8477" y="183952"/>
            <a:ext cx="2347523" cy="1009896"/>
          </a:xfrm>
          <a:prstGeom prst="rect">
            <a:avLst/>
          </a:prstGeom>
        </p:spPr>
      </p:pic>
      <p:pic>
        <p:nvPicPr>
          <p:cNvPr id="9" name="Image 8" descr="Une image contenant Police, Graphique, symbole, blanc&#10;&#10;Description générée automatiquement">
            <a:extLst>
              <a:ext uri="{FF2B5EF4-FFF2-40B4-BE49-F238E27FC236}">
                <a16:creationId xmlns:a16="http://schemas.microsoft.com/office/drawing/2014/main" id="{13294C67-C0DA-C14E-10BF-7065C004F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000" y="183953"/>
            <a:ext cx="2684964" cy="1009896"/>
          </a:xfrm>
          <a:prstGeom prst="rect">
            <a:avLst/>
          </a:prstGeom>
        </p:spPr>
      </p:pic>
      <p:sp>
        <p:nvSpPr>
          <p:cNvPr id="17" name="Titre 1">
            <a:extLst>
              <a:ext uri="{FF2B5EF4-FFF2-40B4-BE49-F238E27FC236}">
                <a16:creationId xmlns:a16="http://schemas.microsoft.com/office/drawing/2014/main" id="{5D9BFB3B-74C2-0A59-0DB8-B55F0E5B7979}"/>
              </a:ext>
            </a:extLst>
          </p:cNvPr>
          <p:cNvSpPr>
            <a:spLocks noGrp="1"/>
          </p:cNvSpPr>
          <p:nvPr>
            <p:ph type="title" hasCustomPrompt="1"/>
          </p:nvPr>
        </p:nvSpPr>
        <p:spPr>
          <a:xfrm>
            <a:off x="392146" y="4768524"/>
            <a:ext cx="8169967" cy="1920526"/>
          </a:xfrm>
          <a:prstGeom prst="rect">
            <a:avLst/>
          </a:prstGeom>
        </p:spPr>
        <p:txBody>
          <a:bodyPr anchor="b">
            <a:normAutofit/>
          </a:bodyPr>
          <a:lstStyle>
            <a:lvl1pPr>
              <a:defRPr sz="6600" b="1" i="0" normalizeH="0" baseline="0">
                <a:solidFill>
                  <a:schemeClr val="bg1"/>
                </a:solidFill>
                <a:latin typeface="Trade Gothic Inline" panose="020B0504030203020204" pitchFamily="34" charset="0"/>
              </a:defRPr>
            </a:lvl1pPr>
          </a:lstStyle>
          <a:p>
            <a:r>
              <a:rPr lang="fr-FR" dirty="0"/>
              <a:t>TITRE DE LA </a:t>
            </a:r>
            <a:r>
              <a:rPr lang="fr-FR" dirty="0" err="1"/>
              <a:t>PRéSENTATION</a:t>
            </a:r>
            <a:endParaRPr lang="fr-FR" dirty="0"/>
          </a:p>
        </p:txBody>
      </p:sp>
      <p:sp>
        <p:nvSpPr>
          <p:cNvPr id="3" name="Espace réservé du texte 2">
            <a:extLst>
              <a:ext uri="{FF2B5EF4-FFF2-40B4-BE49-F238E27FC236}">
                <a16:creationId xmlns:a16="http://schemas.microsoft.com/office/drawing/2014/main" id="{DA7E22A6-3367-B08A-C153-7CEFACF73D3F}"/>
              </a:ext>
            </a:extLst>
          </p:cNvPr>
          <p:cNvSpPr>
            <a:spLocks noGrp="1"/>
          </p:cNvSpPr>
          <p:nvPr>
            <p:ph type="body" sz="quarter" idx="10" hasCustomPrompt="1"/>
          </p:nvPr>
        </p:nvSpPr>
        <p:spPr>
          <a:xfrm>
            <a:off x="8562113" y="6121633"/>
            <a:ext cx="3329734" cy="392319"/>
          </a:xfrm>
          <a:prstGeom prst="rect">
            <a:avLst/>
          </a:prstGeom>
        </p:spPr>
        <p:txBody>
          <a:bodyPr anchor="ctr" anchorCtr="1">
            <a:normAutofit/>
          </a:bodyPr>
          <a:lstStyle>
            <a:lvl1pPr marL="0" indent="0" algn="r">
              <a:buFontTx/>
              <a:buNone/>
              <a:defRPr sz="1600" b="1">
                <a:solidFill>
                  <a:schemeClr val="bg1"/>
                </a:solidFill>
              </a:defRPr>
            </a:lvl1pPr>
          </a:lstStyle>
          <a:p>
            <a:pPr lvl="0"/>
            <a:r>
              <a:rPr lang="fr-FR" dirty="0"/>
              <a:t>DATE ET INFOS</a:t>
            </a:r>
          </a:p>
        </p:txBody>
      </p:sp>
    </p:spTree>
    <p:extLst>
      <p:ext uri="{BB962C8B-B14F-4D97-AF65-F5344CB8AC3E}">
        <p14:creationId xmlns:p14="http://schemas.microsoft.com/office/powerpoint/2010/main" val="39649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MEMENTO Mise en forme du 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DB19BE64-E7E9-7768-4510-2908E050CB47}"/>
              </a:ext>
            </a:extLst>
          </p:cNvPr>
          <p:cNvSpPr>
            <a:spLocks noGrp="1"/>
          </p:cNvSpPr>
          <p:nvPr>
            <p:ph type="body" sz="quarter" idx="10" hasCustomPrompt="1"/>
          </p:nvPr>
        </p:nvSpPr>
        <p:spPr>
          <a:xfrm>
            <a:off x="874713" y="1571271"/>
            <a:ext cx="4154487" cy="4242388"/>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Dans les cadres de texte, le texte par défaut est au format Corps de texte.</a:t>
            </a:r>
          </a:p>
          <a:p>
            <a:pPr lvl="0"/>
            <a:r>
              <a:rPr lang="fr-FR" dirty="0"/>
              <a:t>Il n’y a pas dans PPT des Styles de textes comme dans Word</a:t>
            </a:r>
          </a:p>
          <a:p>
            <a:pPr lvl="0"/>
            <a:r>
              <a:rPr lang="fr-FR" dirty="0"/>
              <a:t>Si besoin d’en changer la mise en forme (Retraits, Puces, Gras, Numérotation, Citation orange en italique) n’utilisez surtout pas les outils Police ou Paragraphe du Menu</a:t>
            </a:r>
          </a:p>
          <a:p>
            <a:pPr lvl="1"/>
            <a:r>
              <a:rPr lang="fr-FR" dirty="0"/>
              <a:t>Sélectionnez simplement le PREMIER mot à gauche au début de la ligne</a:t>
            </a:r>
          </a:p>
          <a:p>
            <a:pPr lvl="0"/>
            <a:r>
              <a:rPr lang="fr-FR" dirty="0"/>
              <a:t>puis utilisez la touche Tabulation (flèche vers la droite qui se trouve à gauche du clavier) pour monter d’un Niveau (la phrase complète change d’apparence et prend le style du Niveau 2 et ainsi de suite jusqu’à 9)</a:t>
            </a:r>
          </a:p>
          <a:p>
            <a:pPr lvl="2"/>
            <a:r>
              <a:rPr lang="fr-FR" dirty="0"/>
              <a:t>Voir l’exemple à droite pour la charte Siège.</a:t>
            </a:r>
          </a:p>
          <a:p>
            <a:pPr lvl="2"/>
            <a:r>
              <a:rPr lang="fr-FR" dirty="0" err="1"/>
              <a:t>Maj+Tab</a:t>
            </a:r>
            <a:r>
              <a:rPr lang="fr-FR" dirty="0"/>
              <a:t> pour redescendre d’un Niveau</a:t>
            </a:r>
          </a:p>
        </p:txBody>
      </p:sp>
      <p:pic>
        <p:nvPicPr>
          <p:cNvPr id="5" name="Image 4">
            <a:extLst>
              <a:ext uri="{FF2B5EF4-FFF2-40B4-BE49-F238E27FC236}">
                <a16:creationId xmlns:a16="http://schemas.microsoft.com/office/drawing/2014/main" id="{2F51F0B8-5328-4C4A-B261-52587F45F3DA}"/>
              </a:ext>
            </a:extLst>
          </p:cNvPr>
          <p:cNvPicPr>
            <a:picLocks noChangeAspect="1"/>
          </p:cNvPicPr>
          <p:nvPr/>
        </p:nvPicPr>
        <p:blipFill>
          <a:blip r:embed="rId2"/>
          <a:stretch>
            <a:fillRect/>
          </a:stretch>
        </p:blipFill>
        <p:spPr>
          <a:xfrm>
            <a:off x="8830773" y="2961205"/>
            <a:ext cx="2406504" cy="2930998"/>
          </a:xfrm>
          <a:prstGeom prst="rect">
            <a:avLst/>
          </a:prstGeom>
        </p:spPr>
      </p:pic>
      <p:pic>
        <p:nvPicPr>
          <p:cNvPr id="4" name="Image 3">
            <a:extLst>
              <a:ext uri="{FF2B5EF4-FFF2-40B4-BE49-F238E27FC236}">
                <a16:creationId xmlns:a16="http://schemas.microsoft.com/office/drawing/2014/main" id="{A4E6AACE-BE11-B374-AF05-40102779FEDB}"/>
              </a:ext>
            </a:extLst>
          </p:cNvPr>
          <p:cNvPicPr>
            <a:picLocks noChangeAspect="1"/>
          </p:cNvPicPr>
          <p:nvPr/>
        </p:nvPicPr>
        <p:blipFill>
          <a:blip r:embed="rId3"/>
          <a:stretch>
            <a:fillRect/>
          </a:stretch>
        </p:blipFill>
        <p:spPr>
          <a:xfrm>
            <a:off x="6052716" y="2645304"/>
            <a:ext cx="2287588" cy="3246899"/>
          </a:xfrm>
          <a:prstGeom prst="rect">
            <a:avLst/>
          </a:prstGeom>
        </p:spPr>
      </p:pic>
      <p:pic>
        <p:nvPicPr>
          <p:cNvPr id="6" name="Image 5">
            <a:extLst>
              <a:ext uri="{FF2B5EF4-FFF2-40B4-BE49-F238E27FC236}">
                <a16:creationId xmlns:a16="http://schemas.microsoft.com/office/drawing/2014/main" id="{2B7C195E-8BA7-6355-FDB5-EDC0F63D96A4}"/>
              </a:ext>
            </a:extLst>
          </p:cNvPr>
          <p:cNvPicPr>
            <a:picLocks noChangeAspect="1"/>
          </p:cNvPicPr>
          <p:nvPr/>
        </p:nvPicPr>
        <p:blipFill>
          <a:blip r:embed="rId4"/>
          <a:stretch>
            <a:fillRect/>
          </a:stretch>
        </p:blipFill>
        <p:spPr>
          <a:xfrm>
            <a:off x="6303073" y="1387939"/>
            <a:ext cx="4934204" cy="1257365"/>
          </a:xfrm>
          <a:prstGeom prst="rect">
            <a:avLst/>
          </a:prstGeom>
        </p:spPr>
      </p:pic>
      <p:sp>
        <p:nvSpPr>
          <p:cNvPr id="7" name="Interdiction 6">
            <a:extLst>
              <a:ext uri="{FF2B5EF4-FFF2-40B4-BE49-F238E27FC236}">
                <a16:creationId xmlns:a16="http://schemas.microsoft.com/office/drawing/2014/main" id="{810D4C6D-A517-B8E9-5C67-3453DA837922}"/>
              </a:ext>
            </a:extLst>
          </p:cNvPr>
          <p:cNvSpPr/>
          <p:nvPr/>
        </p:nvSpPr>
        <p:spPr>
          <a:xfrm>
            <a:off x="8340304" y="1233640"/>
            <a:ext cx="1390963" cy="1411664"/>
          </a:xfrm>
          <a:prstGeom prst="noSmoking">
            <a:avLst>
              <a:gd name="adj" fmla="val 67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3" name="ZoneTexte 2">
            <a:extLst>
              <a:ext uri="{FF2B5EF4-FFF2-40B4-BE49-F238E27FC236}">
                <a16:creationId xmlns:a16="http://schemas.microsoft.com/office/drawing/2014/main" id="{FC3383A5-B8BC-E79E-61CF-C944FB2E3939}"/>
              </a:ext>
            </a:extLst>
          </p:cNvPr>
          <p:cNvSpPr txBox="1"/>
          <p:nvPr/>
        </p:nvSpPr>
        <p:spPr>
          <a:xfrm>
            <a:off x="874713" y="584156"/>
            <a:ext cx="5466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Mise en forme du texte</a:t>
            </a:r>
            <a:endParaRPr lang="fr-FR" sz="3400" b="0" i="0" kern="1200" noProof="0" dirty="0">
              <a:solidFill>
                <a:schemeClr val="accent1"/>
              </a:solidFill>
              <a:latin typeface="Trade Gothic Inline" panose="020B0504030203020204" pitchFamily="34" charset="0"/>
              <a:ea typeface="+mj-ea"/>
              <a:cs typeface="+mn-cs"/>
            </a:endParaRPr>
          </a:p>
        </p:txBody>
      </p:sp>
      <p:pic>
        <p:nvPicPr>
          <p:cNvPr id="2" name="Image 1">
            <a:extLst>
              <a:ext uri="{FF2B5EF4-FFF2-40B4-BE49-F238E27FC236}">
                <a16:creationId xmlns:a16="http://schemas.microsoft.com/office/drawing/2014/main" id="{2326CCD2-4E89-CF5A-2E91-37FB91AB8D95}"/>
              </a:ext>
            </a:extLst>
          </p:cNvPr>
          <p:cNvPicPr>
            <a:picLocks noChangeAspect="1"/>
          </p:cNvPicPr>
          <p:nvPr/>
        </p:nvPicPr>
        <p:blipFill>
          <a:blip r:embed="rId3"/>
          <a:stretch>
            <a:fillRect/>
          </a:stretch>
        </p:blipFill>
        <p:spPr>
          <a:xfrm>
            <a:off x="6052716" y="2645304"/>
            <a:ext cx="2287588" cy="3246899"/>
          </a:xfrm>
          <a:prstGeom prst="rect">
            <a:avLst/>
          </a:prstGeom>
        </p:spPr>
      </p:pic>
      <p:pic>
        <p:nvPicPr>
          <p:cNvPr id="8" name="Image 7">
            <a:extLst>
              <a:ext uri="{FF2B5EF4-FFF2-40B4-BE49-F238E27FC236}">
                <a16:creationId xmlns:a16="http://schemas.microsoft.com/office/drawing/2014/main" id="{EDDADDAD-0166-4C17-1D08-60A7E70AA5C7}"/>
              </a:ext>
            </a:extLst>
          </p:cNvPr>
          <p:cNvPicPr>
            <a:picLocks noChangeAspect="1"/>
          </p:cNvPicPr>
          <p:nvPr/>
        </p:nvPicPr>
        <p:blipFill>
          <a:blip r:embed="rId4"/>
          <a:stretch>
            <a:fillRect/>
          </a:stretch>
        </p:blipFill>
        <p:spPr>
          <a:xfrm>
            <a:off x="6303073" y="1387939"/>
            <a:ext cx="4934204" cy="1257365"/>
          </a:xfrm>
          <a:prstGeom prst="rect">
            <a:avLst/>
          </a:prstGeom>
        </p:spPr>
      </p:pic>
      <p:sp>
        <p:nvSpPr>
          <p:cNvPr id="10" name="Interdiction 9">
            <a:extLst>
              <a:ext uri="{FF2B5EF4-FFF2-40B4-BE49-F238E27FC236}">
                <a16:creationId xmlns:a16="http://schemas.microsoft.com/office/drawing/2014/main" id="{DCDA3BD0-0BA1-6B07-D171-3EE021A75329}"/>
              </a:ext>
            </a:extLst>
          </p:cNvPr>
          <p:cNvSpPr/>
          <p:nvPr/>
        </p:nvSpPr>
        <p:spPr>
          <a:xfrm>
            <a:off x="8340304" y="1233640"/>
            <a:ext cx="1390963" cy="1411664"/>
          </a:xfrm>
          <a:prstGeom prst="noSmoking">
            <a:avLst>
              <a:gd name="adj" fmla="val 67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1" name="ZoneTexte 10">
            <a:extLst>
              <a:ext uri="{FF2B5EF4-FFF2-40B4-BE49-F238E27FC236}">
                <a16:creationId xmlns:a16="http://schemas.microsoft.com/office/drawing/2014/main" id="{1168F76F-197C-34E4-4A95-687264075D3E}"/>
              </a:ext>
            </a:extLst>
          </p:cNvPr>
          <p:cNvSpPr txBox="1"/>
          <p:nvPr/>
        </p:nvSpPr>
        <p:spPr>
          <a:xfrm>
            <a:off x="874713" y="584156"/>
            <a:ext cx="5466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Mise en forme du texte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2" name="Image 11">
            <a:extLst>
              <a:ext uri="{FF2B5EF4-FFF2-40B4-BE49-F238E27FC236}">
                <a16:creationId xmlns:a16="http://schemas.microsoft.com/office/drawing/2014/main" id="{91B4F972-B6B9-B7BB-FA8B-9A449DA19906}"/>
              </a:ext>
            </a:extLst>
          </p:cNvPr>
          <p:cNvPicPr>
            <a:picLocks noChangeAspect="1"/>
          </p:cNvPicPr>
          <p:nvPr/>
        </p:nvPicPr>
        <p:blipFill>
          <a:blip r:embed="rId3"/>
          <a:stretch>
            <a:fillRect/>
          </a:stretch>
        </p:blipFill>
        <p:spPr>
          <a:xfrm>
            <a:off x="6052716" y="2645304"/>
            <a:ext cx="2287588" cy="3246899"/>
          </a:xfrm>
          <a:prstGeom prst="rect">
            <a:avLst/>
          </a:prstGeom>
        </p:spPr>
      </p:pic>
      <p:pic>
        <p:nvPicPr>
          <p:cNvPr id="13" name="Image 12">
            <a:extLst>
              <a:ext uri="{FF2B5EF4-FFF2-40B4-BE49-F238E27FC236}">
                <a16:creationId xmlns:a16="http://schemas.microsoft.com/office/drawing/2014/main" id="{9B5ED24C-E0B1-61BD-440E-DFC5E3F347A2}"/>
              </a:ext>
            </a:extLst>
          </p:cNvPr>
          <p:cNvPicPr>
            <a:picLocks noChangeAspect="1"/>
          </p:cNvPicPr>
          <p:nvPr/>
        </p:nvPicPr>
        <p:blipFill>
          <a:blip r:embed="rId4"/>
          <a:stretch>
            <a:fillRect/>
          </a:stretch>
        </p:blipFill>
        <p:spPr>
          <a:xfrm>
            <a:off x="6303073" y="1387939"/>
            <a:ext cx="4934204" cy="1257365"/>
          </a:xfrm>
          <a:prstGeom prst="rect">
            <a:avLst/>
          </a:prstGeom>
        </p:spPr>
      </p:pic>
      <p:sp>
        <p:nvSpPr>
          <p:cNvPr id="14" name="Interdiction 13">
            <a:extLst>
              <a:ext uri="{FF2B5EF4-FFF2-40B4-BE49-F238E27FC236}">
                <a16:creationId xmlns:a16="http://schemas.microsoft.com/office/drawing/2014/main" id="{87AEA786-53EC-D3C6-2579-5D591AEFE79B}"/>
              </a:ext>
            </a:extLst>
          </p:cNvPr>
          <p:cNvSpPr/>
          <p:nvPr/>
        </p:nvSpPr>
        <p:spPr>
          <a:xfrm>
            <a:off x="8340304" y="1233640"/>
            <a:ext cx="1390963" cy="1411664"/>
          </a:xfrm>
          <a:prstGeom prst="noSmoking">
            <a:avLst>
              <a:gd name="adj" fmla="val 67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5" name="ZoneTexte 14">
            <a:extLst>
              <a:ext uri="{FF2B5EF4-FFF2-40B4-BE49-F238E27FC236}">
                <a16:creationId xmlns:a16="http://schemas.microsoft.com/office/drawing/2014/main" id="{9104B0D0-CA5D-8B99-3BC4-6EF5597B473D}"/>
              </a:ext>
            </a:extLst>
          </p:cNvPr>
          <p:cNvSpPr txBox="1"/>
          <p:nvPr/>
        </p:nvSpPr>
        <p:spPr>
          <a:xfrm>
            <a:off x="874713" y="584156"/>
            <a:ext cx="5466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Mise en forme du texte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6" name="Image 15">
            <a:extLst>
              <a:ext uri="{FF2B5EF4-FFF2-40B4-BE49-F238E27FC236}">
                <a16:creationId xmlns:a16="http://schemas.microsoft.com/office/drawing/2014/main" id="{C194F95C-3175-43E8-4418-6D5941E060CF}"/>
              </a:ext>
            </a:extLst>
          </p:cNvPr>
          <p:cNvPicPr>
            <a:picLocks noChangeAspect="1"/>
          </p:cNvPicPr>
          <p:nvPr userDrawn="1"/>
        </p:nvPicPr>
        <p:blipFill>
          <a:blip r:embed="rId3"/>
          <a:stretch>
            <a:fillRect/>
          </a:stretch>
        </p:blipFill>
        <p:spPr>
          <a:xfrm>
            <a:off x="6052716" y="2645304"/>
            <a:ext cx="2287588" cy="3246899"/>
          </a:xfrm>
          <a:prstGeom prst="rect">
            <a:avLst/>
          </a:prstGeom>
        </p:spPr>
      </p:pic>
      <p:pic>
        <p:nvPicPr>
          <p:cNvPr id="17" name="Image 16">
            <a:extLst>
              <a:ext uri="{FF2B5EF4-FFF2-40B4-BE49-F238E27FC236}">
                <a16:creationId xmlns:a16="http://schemas.microsoft.com/office/drawing/2014/main" id="{5C9E216C-D152-54DE-E186-86A6B9C24176}"/>
              </a:ext>
            </a:extLst>
          </p:cNvPr>
          <p:cNvPicPr>
            <a:picLocks noChangeAspect="1"/>
          </p:cNvPicPr>
          <p:nvPr userDrawn="1"/>
        </p:nvPicPr>
        <p:blipFill>
          <a:blip r:embed="rId4"/>
          <a:stretch>
            <a:fillRect/>
          </a:stretch>
        </p:blipFill>
        <p:spPr>
          <a:xfrm>
            <a:off x="6303073" y="1387939"/>
            <a:ext cx="4934204" cy="1257365"/>
          </a:xfrm>
          <a:prstGeom prst="rect">
            <a:avLst/>
          </a:prstGeom>
        </p:spPr>
      </p:pic>
      <p:sp>
        <p:nvSpPr>
          <p:cNvPr id="18" name="Interdiction 17">
            <a:extLst>
              <a:ext uri="{FF2B5EF4-FFF2-40B4-BE49-F238E27FC236}">
                <a16:creationId xmlns:a16="http://schemas.microsoft.com/office/drawing/2014/main" id="{051CC9CF-88BB-BE13-31BB-0AD43F82A7F6}"/>
              </a:ext>
            </a:extLst>
          </p:cNvPr>
          <p:cNvSpPr/>
          <p:nvPr userDrawn="1"/>
        </p:nvSpPr>
        <p:spPr>
          <a:xfrm>
            <a:off x="8340304" y="1233640"/>
            <a:ext cx="1390963" cy="1411664"/>
          </a:xfrm>
          <a:prstGeom prst="noSmoking">
            <a:avLst>
              <a:gd name="adj" fmla="val 67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9" name="ZoneTexte 18">
            <a:extLst>
              <a:ext uri="{FF2B5EF4-FFF2-40B4-BE49-F238E27FC236}">
                <a16:creationId xmlns:a16="http://schemas.microsoft.com/office/drawing/2014/main" id="{5FA0C99B-86E8-A206-06B7-F44FF9A57FAE}"/>
              </a:ext>
            </a:extLst>
          </p:cNvPr>
          <p:cNvSpPr txBox="1"/>
          <p:nvPr userDrawn="1"/>
        </p:nvSpPr>
        <p:spPr>
          <a:xfrm>
            <a:off x="874713" y="584156"/>
            <a:ext cx="5466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Mise en forme du texte</a:t>
            </a:r>
            <a:endParaRPr lang="fr-FR" sz="3400" b="0" i="0" kern="1200" noProof="0" dirty="0">
              <a:solidFill>
                <a:schemeClr val="accent1"/>
              </a:solidFill>
              <a:latin typeface="Trade Gothic Inline" panose="020B0504030203020204" pitchFamily="34" charset="0"/>
              <a:ea typeface="+mj-ea"/>
              <a:cs typeface="+mn-cs"/>
            </a:endParaRPr>
          </a:p>
        </p:txBody>
      </p:sp>
    </p:spTree>
    <p:extLst>
      <p:ext uri="{BB962C8B-B14F-4D97-AF65-F5344CB8AC3E}">
        <p14:creationId xmlns:p14="http://schemas.microsoft.com/office/powerpoint/2010/main" val="236343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5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EMENTO Sommaire Manuel SANS Section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40537" y="1668613"/>
            <a:ext cx="6369115" cy="5047536"/>
          </a:xfrm>
          <a:prstGeom prst="rect">
            <a:avLst/>
          </a:prstGeom>
          <a:noFill/>
        </p:spPr>
        <p:txBody>
          <a:bodyPr wrap="square">
            <a:spAutoFit/>
          </a:bodyPr>
          <a:lstStyle/>
          <a:p>
            <a:pPr lvl="0"/>
            <a:r>
              <a:rPr lang="fr-FR" sz="1400" b="0" kern="1200" baseline="0" dirty="0">
                <a:solidFill>
                  <a:schemeClr val="tx1"/>
                </a:solidFill>
                <a:latin typeface="Trade Gothic Next" panose="020B0403040303020004" pitchFamily="34" charset="0"/>
                <a:ea typeface="+mn-ea"/>
                <a:cs typeface="+mn-cs"/>
              </a:rPr>
              <a:t>Pour créer manuellement un sommaire de manière très intuitive et sans avoir la contrainte de structurer sa présentation en Sections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cs typeface="+mn-cs"/>
              </a:rPr>
              <a:t>Insérer si besoin une nouvelle Diapositive basée sur la Disposition Sommaire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cs typeface="+mn-cs"/>
              </a:rPr>
              <a:t>Insérer des Intercalaires pour séparer chaque partie du plan souhaité.</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cs typeface="+mn-cs"/>
              </a:rPr>
              <a:t>Afficher le Sommaire à droite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cs typeface="+mn-cs"/>
              </a:rPr>
              <a:t>A partir des miniatures des Diapositives à gauche, faire glisser sur le Sommaire les intercalaires par un simple « glisser/déposer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endParaRPr lang="fr-FR" sz="1400" b="0" kern="1200" baseline="0" dirty="0">
              <a:solidFill>
                <a:schemeClr val="tx1"/>
              </a:solidFill>
              <a:latin typeface="Trade Gothic Next" panose="020B0403040303020004" pitchFamily="34" charset="0"/>
              <a:ea typeface="+mn-ea"/>
              <a:cs typeface="+mn-cs"/>
            </a:endParaRPr>
          </a:p>
          <a:p>
            <a:pPr lvl="0"/>
            <a:r>
              <a:rPr lang="fr-FR" sz="1400" baseline="0" dirty="0"/>
              <a:t>Si vous faites des modifications de texte pour le Titre d’une Intercalaire, ces modifications </a:t>
            </a:r>
            <a:r>
              <a:rPr lang="fr-FR" sz="1400" b="0" kern="1200" baseline="0" dirty="0">
                <a:solidFill>
                  <a:schemeClr val="tx1"/>
                </a:solidFill>
                <a:latin typeface="Trade Gothic Next" panose="020B0403040303020004" pitchFamily="34" charset="0"/>
                <a:ea typeface="+mn-ea"/>
                <a:cs typeface="+mn-cs"/>
              </a:rPr>
              <a:t>s’afficheront</a:t>
            </a:r>
            <a:r>
              <a:rPr lang="fr-FR" sz="1400" baseline="0" dirty="0"/>
              <a:t> automatiquement dans le Sommaire.</a:t>
            </a:r>
          </a:p>
          <a:p>
            <a:pPr lvl="0"/>
            <a:r>
              <a:rPr lang="fr-FR" sz="1400" baseline="0" dirty="0"/>
              <a:t>En mode DIAPORAMA les miniatures des Intercalaires dans le Sommaire sont cliquables.</a:t>
            </a:r>
          </a:p>
          <a:p>
            <a:pPr lvl="0"/>
            <a:endParaRPr lang="fr-FR" sz="1400" baseline="0" dirty="0"/>
          </a:p>
          <a:p>
            <a:pPr lvl="0"/>
            <a:r>
              <a:rPr lang="fr-FR" sz="1400" baseline="0" dirty="0"/>
              <a:t>Ce modèle a été créé avec 4 miniatures mais on peut si besoin réduire leur taille pour pouvoir faire un sommaire avec 9 parties par exemple.</a:t>
            </a:r>
          </a:p>
          <a:p>
            <a:pPr lvl="0"/>
            <a:endParaRPr lang="fr-FR"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aseline="0" dirty="0"/>
              <a:t>NB : Sur Ordinateurs MAC, le « glisser/déposer » ne fonctionne pas, il faut insérer une Disposition de Sommaire puis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rPr>
              <a:t>Insertion Lien/Zoom &gt; Zoom de Diapositive (et non de Résumé)</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rPr>
              <a:t>Repositionner les miniatures créées.</a:t>
            </a:r>
          </a:p>
          <a:p>
            <a:pPr marL="285750" lvl="0" indent="-285750">
              <a:buFont typeface="Arial" panose="020B0604020202020204" pitchFamily="34" charset="0"/>
              <a:buChar char="•"/>
            </a:pPr>
            <a:endParaRPr lang="fr-FR" sz="1400" baseline="0" dirty="0"/>
          </a:p>
          <a:p>
            <a:pPr lvl="0"/>
            <a:endParaRPr lang="fr-FR" sz="1400" baseline="0" dirty="0"/>
          </a:p>
          <a:p>
            <a:pPr lvl="0"/>
            <a:endParaRPr lang="fr-FR" sz="1400" baseline="0" dirty="0"/>
          </a:p>
        </p:txBody>
      </p:sp>
      <p:pic>
        <p:nvPicPr>
          <p:cNvPr id="4" name="Image 3">
            <a:extLst>
              <a:ext uri="{FF2B5EF4-FFF2-40B4-BE49-F238E27FC236}">
                <a16:creationId xmlns:a16="http://schemas.microsoft.com/office/drawing/2014/main" id="{F58D8AA3-585D-24E2-989B-CDCFB91080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8765" y="1743779"/>
            <a:ext cx="3972698" cy="2632900"/>
          </a:xfrm>
          <a:prstGeom prst="rect">
            <a:avLst/>
          </a:prstGeom>
        </p:spPr>
      </p:pic>
      <p:cxnSp>
        <p:nvCxnSpPr>
          <p:cNvPr id="7" name="Connecteur droit avec flèche 6">
            <a:extLst>
              <a:ext uri="{FF2B5EF4-FFF2-40B4-BE49-F238E27FC236}">
                <a16:creationId xmlns:a16="http://schemas.microsoft.com/office/drawing/2014/main" id="{0A692C2F-486C-B53C-E846-8C90D66E378F}"/>
              </a:ext>
            </a:extLst>
          </p:cNvPr>
          <p:cNvCxnSpPr>
            <a:cxnSpLocks/>
          </p:cNvCxnSpPr>
          <p:nvPr/>
        </p:nvCxnSpPr>
        <p:spPr>
          <a:xfrm flipV="1">
            <a:off x="8192846" y="3557670"/>
            <a:ext cx="1872242" cy="16256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D84053A7-A0DF-FF37-ADCC-EBD924365E9C}"/>
              </a:ext>
            </a:extLst>
          </p:cNvPr>
          <p:cNvSpPr txBox="1"/>
          <p:nvPr/>
        </p:nvSpPr>
        <p:spPr>
          <a:xfrm>
            <a:off x="874713" y="584156"/>
            <a:ext cx="1015605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manuel (sans créer de sections)</a:t>
            </a:r>
            <a:endParaRPr lang="fr-FR" sz="3400" b="0" i="0" kern="1200" noProof="0" dirty="0">
              <a:solidFill>
                <a:schemeClr val="accent1"/>
              </a:solidFill>
              <a:latin typeface="Trade Gothic Inline" panose="020B0504030203020204" pitchFamily="34" charset="0"/>
              <a:ea typeface="+mj-ea"/>
              <a:cs typeface="+mn-cs"/>
            </a:endParaRPr>
          </a:p>
        </p:txBody>
      </p:sp>
      <p:pic>
        <p:nvPicPr>
          <p:cNvPr id="6" name="Image 5">
            <a:extLst>
              <a:ext uri="{FF2B5EF4-FFF2-40B4-BE49-F238E27FC236}">
                <a16:creationId xmlns:a16="http://schemas.microsoft.com/office/drawing/2014/main" id="{24173DF1-61AF-BC0F-211C-821C0AD534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5051" y="4572001"/>
            <a:ext cx="2510564" cy="1408366"/>
          </a:xfrm>
          <a:prstGeom prst="rect">
            <a:avLst/>
          </a:prstGeom>
        </p:spPr>
      </p:pic>
      <p:pic>
        <p:nvPicPr>
          <p:cNvPr id="2" name="Image 1">
            <a:extLst>
              <a:ext uri="{FF2B5EF4-FFF2-40B4-BE49-F238E27FC236}">
                <a16:creationId xmlns:a16="http://schemas.microsoft.com/office/drawing/2014/main" id="{C4CE20C1-BFD7-D3EF-F960-DBAFB502ED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8765" y="1743779"/>
            <a:ext cx="3972698" cy="2632900"/>
          </a:xfrm>
          <a:prstGeom prst="rect">
            <a:avLst/>
          </a:prstGeom>
        </p:spPr>
      </p:pic>
      <p:cxnSp>
        <p:nvCxnSpPr>
          <p:cNvPr id="5" name="Connecteur droit avec flèche 4">
            <a:extLst>
              <a:ext uri="{FF2B5EF4-FFF2-40B4-BE49-F238E27FC236}">
                <a16:creationId xmlns:a16="http://schemas.microsoft.com/office/drawing/2014/main" id="{73DE98A6-21D6-9C1E-9B3F-FA05C328E843}"/>
              </a:ext>
            </a:extLst>
          </p:cNvPr>
          <p:cNvCxnSpPr>
            <a:cxnSpLocks/>
          </p:cNvCxnSpPr>
          <p:nvPr/>
        </p:nvCxnSpPr>
        <p:spPr>
          <a:xfrm flipV="1">
            <a:off x="8192846" y="3557670"/>
            <a:ext cx="1872242" cy="16256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D59583CF-7141-8ABD-E7E4-613E1DC96338}"/>
              </a:ext>
            </a:extLst>
          </p:cNvPr>
          <p:cNvSpPr txBox="1"/>
          <p:nvPr/>
        </p:nvSpPr>
        <p:spPr>
          <a:xfrm>
            <a:off x="874713" y="584156"/>
            <a:ext cx="1015605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manuel (sans créer de sections)</a:t>
            </a:r>
            <a:endParaRPr lang="fr-FR" sz="3400" b="0" i="0" kern="1200" noProof="0" dirty="0">
              <a:solidFill>
                <a:schemeClr val="accent1"/>
              </a:solidFill>
              <a:latin typeface="Trade Gothic Inline" panose="020B0504030203020204" pitchFamily="34" charset="0"/>
              <a:ea typeface="+mj-ea"/>
              <a:cs typeface="+mn-cs"/>
            </a:endParaRPr>
          </a:p>
        </p:txBody>
      </p:sp>
      <p:pic>
        <p:nvPicPr>
          <p:cNvPr id="10" name="Image 9">
            <a:extLst>
              <a:ext uri="{FF2B5EF4-FFF2-40B4-BE49-F238E27FC236}">
                <a16:creationId xmlns:a16="http://schemas.microsoft.com/office/drawing/2014/main" id="{A84574E6-3B68-A499-32A9-13F2BCAA3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5051" y="4572001"/>
            <a:ext cx="2510564" cy="1408366"/>
          </a:xfrm>
          <a:prstGeom prst="rect">
            <a:avLst/>
          </a:prstGeom>
        </p:spPr>
      </p:pic>
      <p:pic>
        <p:nvPicPr>
          <p:cNvPr id="11" name="Image 10">
            <a:extLst>
              <a:ext uri="{FF2B5EF4-FFF2-40B4-BE49-F238E27FC236}">
                <a16:creationId xmlns:a16="http://schemas.microsoft.com/office/drawing/2014/main" id="{E42705D6-06D7-D535-1FDE-7347AEAA66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8765" y="1743779"/>
            <a:ext cx="3972698" cy="2632900"/>
          </a:xfrm>
          <a:prstGeom prst="rect">
            <a:avLst/>
          </a:prstGeom>
        </p:spPr>
      </p:pic>
      <p:cxnSp>
        <p:nvCxnSpPr>
          <p:cNvPr id="12" name="Connecteur droit avec flèche 11">
            <a:extLst>
              <a:ext uri="{FF2B5EF4-FFF2-40B4-BE49-F238E27FC236}">
                <a16:creationId xmlns:a16="http://schemas.microsoft.com/office/drawing/2014/main" id="{33301B72-9C08-18AE-BE62-E815CC61F3D4}"/>
              </a:ext>
            </a:extLst>
          </p:cNvPr>
          <p:cNvCxnSpPr>
            <a:cxnSpLocks/>
          </p:cNvCxnSpPr>
          <p:nvPr/>
        </p:nvCxnSpPr>
        <p:spPr>
          <a:xfrm flipV="1">
            <a:off x="8192846" y="3557670"/>
            <a:ext cx="1872242" cy="16256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A4B670DE-3784-1B7D-8BAD-2BF3ACDBAD49}"/>
              </a:ext>
            </a:extLst>
          </p:cNvPr>
          <p:cNvSpPr txBox="1"/>
          <p:nvPr/>
        </p:nvSpPr>
        <p:spPr>
          <a:xfrm>
            <a:off x="874713" y="584156"/>
            <a:ext cx="1015605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manuel (sans créer de sections)</a:t>
            </a:r>
            <a:endParaRPr lang="fr-FR" sz="3400" b="0" i="0" kern="1200" noProof="0" dirty="0">
              <a:solidFill>
                <a:schemeClr val="accent1"/>
              </a:solidFill>
              <a:latin typeface="Trade Gothic Inline" panose="020B0504030203020204" pitchFamily="34" charset="0"/>
              <a:ea typeface="+mj-ea"/>
              <a:cs typeface="+mn-cs"/>
            </a:endParaRPr>
          </a:p>
        </p:txBody>
      </p:sp>
      <p:pic>
        <p:nvPicPr>
          <p:cNvPr id="14" name="Image 13">
            <a:extLst>
              <a:ext uri="{FF2B5EF4-FFF2-40B4-BE49-F238E27FC236}">
                <a16:creationId xmlns:a16="http://schemas.microsoft.com/office/drawing/2014/main" id="{C0CB126A-925E-4C91-E4BB-158B81235C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5051" y="4572001"/>
            <a:ext cx="2510564" cy="1408366"/>
          </a:xfrm>
          <a:prstGeom prst="rect">
            <a:avLst/>
          </a:prstGeom>
        </p:spPr>
      </p:pic>
      <p:pic>
        <p:nvPicPr>
          <p:cNvPr id="15" name="Image 14">
            <a:extLst>
              <a:ext uri="{FF2B5EF4-FFF2-40B4-BE49-F238E27FC236}">
                <a16:creationId xmlns:a16="http://schemas.microsoft.com/office/drawing/2014/main" id="{CEA00EBF-8814-6A84-A957-5F311F3C5A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78765" y="1743779"/>
            <a:ext cx="3972698" cy="2632900"/>
          </a:xfrm>
          <a:prstGeom prst="rect">
            <a:avLst/>
          </a:prstGeom>
        </p:spPr>
      </p:pic>
      <p:cxnSp>
        <p:nvCxnSpPr>
          <p:cNvPr id="16" name="Connecteur droit avec flèche 15">
            <a:extLst>
              <a:ext uri="{FF2B5EF4-FFF2-40B4-BE49-F238E27FC236}">
                <a16:creationId xmlns:a16="http://schemas.microsoft.com/office/drawing/2014/main" id="{7ABC00A6-C6ED-8A27-4EBA-175B1403695D}"/>
              </a:ext>
            </a:extLst>
          </p:cNvPr>
          <p:cNvCxnSpPr>
            <a:cxnSpLocks/>
          </p:cNvCxnSpPr>
          <p:nvPr userDrawn="1"/>
        </p:nvCxnSpPr>
        <p:spPr>
          <a:xfrm flipV="1">
            <a:off x="8192846" y="3557670"/>
            <a:ext cx="1872242" cy="16256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14DEE55C-F867-8131-DAF9-32C05852E32B}"/>
              </a:ext>
            </a:extLst>
          </p:cNvPr>
          <p:cNvSpPr txBox="1"/>
          <p:nvPr userDrawn="1"/>
        </p:nvSpPr>
        <p:spPr>
          <a:xfrm>
            <a:off x="874713" y="584156"/>
            <a:ext cx="1015605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manuel (sans créer de sections)</a:t>
            </a:r>
            <a:endParaRPr lang="fr-FR" sz="3400" b="0" i="0" kern="1200" noProof="0" dirty="0">
              <a:solidFill>
                <a:schemeClr val="accent1"/>
              </a:solidFill>
              <a:latin typeface="Trade Gothic Inline" panose="020B0504030203020204" pitchFamily="34" charset="0"/>
              <a:ea typeface="+mj-ea"/>
              <a:cs typeface="+mn-cs"/>
            </a:endParaRPr>
          </a:p>
        </p:txBody>
      </p:sp>
      <p:pic>
        <p:nvPicPr>
          <p:cNvPr id="18" name="Image 17">
            <a:extLst>
              <a:ext uri="{FF2B5EF4-FFF2-40B4-BE49-F238E27FC236}">
                <a16:creationId xmlns:a16="http://schemas.microsoft.com/office/drawing/2014/main" id="{BE892D40-B8AD-224B-64E5-19AC4900ED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5051" y="4572001"/>
            <a:ext cx="2510564" cy="1408366"/>
          </a:xfrm>
          <a:prstGeom prst="rect">
            <a:avLst/>
          </a:prstGeom>
        </p:spPr>
      </p:pic>
    </p:spTree>
    <p:extLst>
      <p:ext uri="{BB962C8B-B14F-4D97-AF65-F5344CB8AC3E}">
        <p14:creationId xmlns:p14="http://schemas.microsoft.com/office/powerpoint/2010/main" val="399497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EMENTO Sommaire Automatique AVEC Section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196975"/>
            <a:ext cx="10442575" cy="3754874"/>
          </a:xfrm>
          <a:prstGeom prst="rect">
            <a:avLst/>
          </a:prstGeom>
          <a:noFill/>
        </p:spPr>
        <p:txBody>
          <a:bodyPr wrap="square">
            <a:spAutoFit/>
          </a:bodyPr>
          <a:lstStyle/>
          <a:p>
            <a:pPr lvl="0"/>
            <a:r>
              <a:rPr lang="fr-FR" sz="1400" baseline="0" dirty="0">
                <a:solidFill>
                  <a:srgbClr val="FF0000"/>
                </a:solidFill>
              </a:rPr>
              <a:t>Pour les experts PPT uniquement !!!!</a:t>
            </a:r>
          </a:p>
          <a:p>
            <a:pPr lvl="0"/>
            <a:endParaRPr lang="fr-FR" sz="1400" dirty="0"/>
          </a:p>
          <a:p>
            <a:pPr lvl="0"/>
            <a:r>
              <a:rPr lang="fr-FR" sz="1400" dirty="0"/>
              <a:t>Pour créer un Sommaire à partir de la disposition vierge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Définir d’abord toutes les Sections.</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Dans la diapositive Sommaire, Insertion &gt; Zoom &gt; Zoom de Résume et non de Diapositive (en sélectionnant les Sections à intégrer dans le Sommaire)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Changer la disposition de la Section récapitulative créée (et la renommer en Sommaire)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Repositionner le Zoom sous le Titre</a:t>
            </a:r>
          </a:p>
          <a:p>
            <a:pPr lvl="0"/>
            <a:endParaRPr lang="fr-FR" sz="1400" dirty="0"/>
          </a:p>
          <a:p>
            <a:pPr lvl="0"/>
            <a:r>
              <a:rPr lang="fr-FR" sz="1400" dirty="0"/>
              <a:t>Si vous faites des modifications dans une Diapositive intercalaire, ces modifications s’affichent automatiquement dans le Sommaire.</a:t>
            </a:r>
          </a:p>
          <a:p>
            <a:pPr lvl="0"/>
            <a:r>
              <a:rPr lang="fr-FR" sz="1400" dirty="0"/>
              <a:t>En mode DIAPORAMA les miniatures des Sections sont cliquables et il y a un effet de zoom à chaque changement de Section qui affiche le Sommaire</a:t>
            </a:r>
          </a:p>
          <a:p>
            <a:pPr lvl="0"/>
            <a:endParaRPr lang="fr-FR" sz="1400" dirty="0"/>
          </a:p>
          <a:p>
            <a:pPr lvl="0"/>
            <a:r>
              <a:rPr lang="fr-FR" sz="1400" dirty="0"/>
              <a:t>Pour mettre à jour le Sommaire :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Définir d’abord toutes les Sections (sélectionner une Diapositive intercalaire + Clic Droit / Ajouter une section + Clic Droit sur le nom de la section pour la renommer)</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Clic Droit sur une des vignettes du Sommaire &gt; Modifier le résumé &gt; Cocher les sections &gt; Mettre à jour</a:t>
            </a:r>
          </a:p>
        </p:txBody>
      </p:sp>
      <p:sp>
        <p:nvSpPr>
          <p:cNvPr id="3" name="ZoneTexte 2">
            <a:extLst>
              <a:ext uri="{FF2B5EF4-FFF2-40B4-BE49-F238E27FC236}">
                <a16:creationId xmlns:a16="http://schemas.microsoft.com/office/drawing/2014/main" id="{54585AD3-AE4C-A524-6F12-7661FCB99309}"/>
              </a:ext>
            </a:extLst>
          </p:cNvPr>
          <p:cNvSpPr txBox="1"/>
          <p:nvPr/>
        </p:nvSpPr>
        <p:spPr>
          <a:xfrm>
            <a:off x="874713" y="584156"/>
            <a:ext cx="826970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automatique et sections</a:t>
            </a:r>
            <a:endParaRPr lang="fr-FR" sz="3400" b="0" i="0" kern="1200" noProof="0" dirty="0">
              <a:solidFill>
                <a:schemeClr val="accent1"/>
              </a:solidFill>
              <a:latin typeface="Trade Gothic Inline" panose="020B0504030203020204" pitchFamily="34" charset="0"/>
              <a:ea typeface="+mj-ea"/>
              <a:cs typeface="+mn-cs"/>
            </a:endParaRPr>
          </a:p>
        </p:txBody>
      </p:sp>
      <p:sp>
        <p:nvSpPr>
          <p:cNvPr id="2" name="ZoneTexte 1">
            <a:extLst>
              <a:ext uri="{FF2B5EF4-FFF2-40B4-BE49-F238E27FC236}">
                <a16:creationId xmlns:a16="http://schemas.microsoft.com/office/drawing/2014/main" id="{CC1AABBC-9EF2-3BC5-2EF0-DA2AA89CADCD}"/>
              </a:ext>
            </a:extLst>
          </p:cNvPr>
          <p:cNvSpPr txBox="1"/>
          <p:nvPr/>
        </p:nvSpPr>
        <p:spPr>
          <a:xfrm>
            <a:off x="874713" y="584156"/>
            <a:ext cx="826970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automatique et sections</a:t>
            </a:r>
            <a:endParaRPr lang="fr-FR" sz="3400" b="0" i="0" kern="1200" noProof="0" dirty="0">
              <a:solidFill>
                <a:schemeClr val="accent1"/>
              </a:solidFill>
              <a:latin typeface="Trade Gothic Inline" panose="020B0504030203020204" pitchFamily="34" charset="0"/>
              <a:ea typeface="+mj-ea"/>
              <a:cs typeface="+mn-cs"/>
            </a:endParaRPr>
          </a:p>
        </p:txBody>
      </p:sp>
      <p:sp>
        <p:nvSpPr>
          <p:cNvPr id="4" name="ZoneTexte 3">
            <a:extLst>
              <a:ext uri="{FF2B5EF4-FFF2-40B4-BE49-F238E27FC236}">
                <a16:creationId xmlns:a16="http://schemas.microsoft.com/office/drawing/2014/main" id="{F5415764-65B9-D5FB-D41C-F3780F7DB6F7}"/>
              </a:ext>
            </a:extLst>
          </p:cNvPr>
          <p:cNvSpPr txBox="1"/>
          <p:nvPr/>
        </p:nvSpPr>
        <p:spPr>
          <a:xfrm>
            <a:off x="874713" y="584156"/>
            <a:ext cx="826970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automatique et sections</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ZoneTexte 4">
            <a:extLst>
              <a:ext uri="{FF2B5EF4-FFF2-40B4-BE49-F238E27FC236}">
                <a16:creationId xmlns:a16="http://schemas.microsoft.com/office/drawing/2014/main" id="{C8417147-2FBE-1944-7912-FBE948CF2BA5}"/>
              </a:ext>
            </a:extLst>
          </p:cNvPr>
          <p:cNvSpPr txBox="1"/>
          <p:nvPr userDrawn="1"/>
        </p:nvSpPr>
        <p:spPr>
          <a:xfrm>
            <a:off x="874713" y="584156"/>
            <a:ext cx="826970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automatique et sections</a:t>
            </a:r>
            <a:endParaRPr lang="fr-FR" sz="3400" b="0" i="0" kern="1200" noProof="0" dirty="0">
              <a:solidFill>
                <a:schemeClr val="accent1"/>
              </a:solidFill>
              <a:latin typeface="Trade Gothic Inline" panose="020B0504030203020204" pitchFamily="34" charset="0"/>
              <a:ea typeface="+mj-ea"/>
              <a:cs typeface="+mn-cs"/>
            </a:endParaRPr>
          </a:p>
        </p:txBody>
      </p:sp>
    </p:spTree>
    <p:extLst>
      <p:ext uri="{BB962C8B-B14F-4D97-AF65-F5344CB8AC3E}">
        <p14:creationId xmlns:p14="http://schemas.microsoft.com/office/powerpoint/2010/main" val="33893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EMENTO Traits Formes &amp; SmarArt par défaut">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760205"/>
            <a:ext cx="7278687" cy="954107"/>
          </a:xfrm>
          <a:prstGeom prst="rect">
            <a:avLst/>
          </a:prstGeom>
          <a:noFill/>
        </p:spPr>
        <p:txBody>
          <a:bodyPr wrap="square">
            <a:spAutoFit/>
          </a:bodyPr>
          <a:lstStyle/>
          <a:p>
            <a:pPr lvl="0"/>
            <a:r>
              <a:rPr lang="fr-FR" sz="1400" dirty="0"/>
              <a:t>Les nouveaux traits, formes et SmartArt sont personnalisés et reprennent par défaut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La couleur de l’accentuation 1</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Aucun trait pour le Contour</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Un texte blanc (lorsque l’on clique sur la forme pour y insérer du texte)</a:t>
            </a:r>
          </a:p>
        </p:txBody>
      </p:sp>
      <p:sp>
        <p:nvSpPr>
          <p:cNvPr id="3" name="Flèche : pentagone 2">
            <a:extLst>
              <a:ext uri="{FF2B5EF4-FFF2-40B4-BE49-F238E27FC236}">
                <a16:creationId xmlns:a16="http://schemas.microsoft.com/office/drawing/2014/main" id="{29782F18-C2D8-C23E-3226-C0EE7D452630}"/>
              </a:ext>
            </a:extLst>
          </p:cNvPr>
          <p:cNvSpPr/>
          <p:nvPr/>
        </p:nvSpPr>
        <p:spPr>
          <a:xfrm>
            <a:off x="8710904" y="2663111"/>
            <a:ext cx="2145849" cy="625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rPr>
              <a:t>Etape 1</a:t>
            </a:r>
          </a:p>
        </p:txBody>
      </p:sp>
      <p:sp>
        <p:nvSpPr>
          <p:cNvPr id="5" name="ZoneTexte 4">
            <a:extLst>
              <a:ext uri="{FF2B5EF4-FFF2-40B4-BE49-F238E27FC236}">
                <a16:creationId xmlns:a16="http://schemas.microsoft.com/office/drawing/2014/main" id="{655D6741-0D55-B1B5-492E-2EEAB5E21379}"/>
              </a:ext>
            </a:extLst>
          </p:cNvPr>
          <p:cNvSpPr txBox="1"/>
          <p:nvPr/>
        </p:nvSpPr>
        <p:spPr>
          <a:xfrm>
            <a:off x="8966640" y="5551171"/>
            <a:ext cx="2011680" cy="523220"/>
          </a:xfrm>
          <a:prstGeom prst="rect">
            <a:avLst/>
          </a:prstGeom>
          <a:noFill/>
        </p:spPr>
        <p:txBody>
          <a:bodyPr wrap="square" rtlCol="0">
            <a:spAutoFit/>
          </a:bodyPr>
          <a:lstStyle/>
          <a:p>
            <a:r>
              <a:rPr lang="fr-FR" sz="1400" b="0" i="0" kern="1200" dirty="0">
                <a:solidFill>
                  <a:schemeClr val="tx2"/>
                </a:solidFill>
                <a:latin typeface="Trade Gothic Next" panose="020B0403040303020004" pitchFamily="34" charset="0"/>
                <a:ea typeface="+mn-ea"/>
              </a:rPr>
              <a:t>Exemple de zone de texte par défaut</a:t>
            </a:r>
          </a:p>
        </p:txBody>
      </p:sp>
      <p:sp>
        <p:nvSpPr>
          <p:cNvPr id="6" name="ZoneTexte 5">
            <a:extLst>
              <a:ext uri="{FF2B5EF4-FFF2-40B4-BE49-F238E27FC236}">
                <a16:creationId xmlns:a16="http://schemas.microsoft.com/office/drawing/2014/main" id="{D3CCB079-2741-F753-5A8C-160AA9ADA938}"/>
              </a:ext>
            </a:extLst>
          </p:cNvPr>
          <p:cNvSpPr txBox="1"/>
          <p:nvPr/>
        </p:nvSpPr>
        <p:spPr>
          <a:xfrm>
            <a:off x="874713" y="584156"/>
            <a:ext cx="1043888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TRAITS, Formes, </a:t>
            </a:r>
            <a:r>
              <a:rPr lang="fr-FR" sz="3400" b="0" i="0" kern="1200" dirty="0" err="1">
                <a:solidFill>
                  <a:schemeClr val="accent1"/>
                </a:solidFill>
                <a:latin typeface="Trade Gothic Inline" panose="020B0504030203020204" pitchFamily="34" charset="0"/>
                <a:ea typeface="+mj-ea"/>
              </a:rPr>
              <a:t>smartart</a:t>
            </a:r>
            <a:r>
              <a:rPr lang="fr-FR" sz="3400" b="0" i="0" kern="1200" dirty="0">
                <a:solidFill>
                  <a:schemeClr val="accent1"/>
                </a:solidFill>
                <a:latin typeface="Trade Gothic Inline" panose="020B0504030203020204" pitchFamily="34" charset="0"/>
                <a:ea typeface="+mj-ea"/>
              </a:rPr>
              <a:t> &amp; textes par </a:t>
            </a:r>
            <a:r>
              <a:rPr lang="fr-FR" sz="3400" b="0" i="0" kern="1200" dirty="0" err="1">
                <a:solidFill>
                  <a:schemeClr val="accent1"/>
                </a:solidFill>
                <a:latin typeface="Trade Gothic Inline" panose="020B0504030203020204" pitchFamily="34" charset="0"/>
                <a:ea typeface="+mj-ea"/>
              </a:rPr>
              <a:t>defaut</a:t>
            </a:r>
            <a:endParaRPr lang="fr-FR" sz="3400" b="0" i="0" kern="1200" noProof="0" dirty="0">
              <a:solidFill>
                <a:schemeClr val="accent1"/>
              </a:solidFill>
              <a:latin typeface="Trade Gothic Inline" panose="020B0504030203020204" pitchFamily="34" charset="0"/>
              <a:ea typeface="+mj-ea"/>
              <a:cs typeface="+mn-cs"/>
            </a:endParaRPr>
          </a:p>
        </p:txBody>
      </p:sp>
      <p:graphicFrame>
        <p:nvGraphicFramePr>
          <p:cNvPr id="12" name="Diagramme 11">
            <a:extLst>
              <a:ext uri="{FF2B5EF4-FFF2-40B4-BE49-F238E27FC236}">
                <a16:creationId xmlns:a16="http://schemas.microsoft.com/office/drawing/2014/main" id="{52799A2E-BFF5-8F62-B40C-8038E783EFF8}"/>
              </a:ext>
            </a:extLst>
          </p:cNvPr>
          <p:cNvGraphicFramePr/>
          <p:nvPr>
            <p:extLst>
              <p:ext uri="{D42A27DB-BD31-4B8C-83A1-F6EECF244321}">
                <p14:modId xmlns:p14="http://schemas.microsoft.com/office/powerpoint/2010/main" val="1446286932"/>
              </p:ext>
            </p:extLst>
          </p:nvPr>
        </p:nvGraphicFramePr>
        <p:xfrm>
          <a:off x="8589338" y="3623589"/>
          <a:ext cx="2388982" cy="1734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Connecteur : en angle 13">
            <a:extLst>
              <a:ext uri="{FF2B5EF4-FFF2-40B4-BE49-F238E27FC236}">
                <a16:creationId xmlns:a16="http://schemas.microsoft.com/office/drawing/2014/main" id="{52F6D9D1-70CF-AA64-AE22-7419C1D482BC}"/>
              </a:ext>
            </a:extLst>
          </p:cNvPr>
          <p:cNvCxnSpPr>
            <a:cxnSpLocks/>
          </p:cNvCxnSpPr>
          <p:nvPr/>
        </p:nvCxnSpPr>
        <p:spPr>
          <a:xfrm>
            <a:off x="8966640" y="1861457"/>
            <a:ext cx="1306286" cy="45287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E1C80DE4-5B34-827B-23F6-C45B09F2501C}"/>
              </a:ext>
            </a:extLst>
          </p:cNvPr>
          <p:cNvSpPr txBox="1"/>
          <p:nvPr/>
        </p:nvSpPr>
        <p:spPr>
          <a:xfrm>
            <a:off x="8966640" y="5551171"/>
            <a:ext cx="2011680" cy="523220"/>
          </a:xfrm>
          <a:prstGeom prst="rect">
            <a:avLst/>
          </a:prstGeom>
          <a:noFill/>
        </p:spPr>
        <p:txBody>
          <a:bodyPr wrap="square" rtlCol="0">
            <a:spAutoFit/>
          </a:bodyPr>
          <a:lstStyle/>
          <a:p>
            <a:r>
              <a:rPr lang="fr-FR" sz="1400" b="0" i="0" kern="1200" dirty="0">
                <a:solidFill>
                  <a:schemeClr val="tx2"/>
                </a:solidFill>
                <a:latin typeface="Trade Gothic Next" panose="020B0403040303020004" pitchFamily="34" charset="0"/>
                <a:ea typeface="+mn-ea"/>
              </a:rPr>
              <a:t>Exemple de zone de texte par défaut</a:t>
            </a:r>
          </a:p>
        </p:txBody>
      </p:sp>
      <p:sp>
        <p:nvSpPr>
          <p:cNvPr id="4" name="ZoneTexte 3">
            <a:extLst>
              <a:ext uri="{FF2B5EF4-FFF2-40B4-BE49-F238E27FC236}">
                <a16:creationId xmlns:a16="http://schemas.microsoft.com/office/drawing/2014/main" id="{EACF7A28-BACC-75A3-D5E9-1176E645FFA1}"/>
              </a:ext>
            </a:extLst>
          </p:cNvPr>
          <p:cNvSpPr txBox="1"/>
          <p:nvPr/>
        </p:nvSpPr>
        <p:spPr>
          <a:xfrm>
            <a:off x="874713" y="584156"/>
            <a:ext cx="1043888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TRAITS, Formes, </a:t>
            </a:r>
            <a:r>
              <a:rPr lang="fr-FR" sz="3400" b="0" i="0" kern="1200" dirty="0" err="1">
                <a:solidFill>
                  <a:schemeClr val="accent1"/>
                </a:solidFill>
                <a:latin typeface="Trade Gothic Inline" panose="020B0504030203020204" pitchFamily="34" charset="0"/>
                <a:ea typeface="+mj-ea"/>
              </a:rPr>
              <a:t>smartart</a:t>
            </a:r>
            <a:r>
              <a:rPr lang="fr-FR" sz="3400" b="0" i="0" kern="1200" dirty="0">
                <a:solidFill>
                  <a:schemeClr val="accent1"/>
                </a:solidFill>
                <a:latin typeface="Trade Gothic Inline" panose="020B0504030203020204" pitchFamily="34" charset="0"/>
                <a:ea typeface="+mj-ea"/>
              </a:rPr>
              <a:t> &amp; textes par </a:t>
            </a:r>
            <a:r>
              <a:rPr lang="fr-FR" sz="3400" b="0" i="0" kern="1200" dirty="0" err="1">
                <a:solidFill>
                  <a:schemeClr val="accent1"/>
                </a:solidFill>
                <a:latin typeface="Trade Gothic Inline" panose="020B0504030203020204" pitchFamily="34" charset="0"/>
                <a:ea typeface="+mj-ea"/>
              </a:rPr>
              <a:t>defaut</a:t>
            </a:r>
            <a:endParaRPr lang="fr-FR" sz="3400" b="0" i="0" kern="1200" noProof="0" dirty="0">
              <a:solidFill>
                <a:schemeClr val="accent1"/>
              </a:solidFill>
              <a:latin typeface="Trade Gothic Inline" panose="020B0504030203020204" pitchFamily="34" charset="0"/>
              <a:ea typeface="+mj-ea"/>
              <a:cs typeface="+mn-cs"/>
            </a:endParaRPr>
          </a:p>
        </p:txBody>
      </p:sp>
      <p:graphicFrame>
        <p:nvGraphicFramePr>
          <p:cNvPr id="7" name="Diagramme 6">
            <a:extLst>
              <a:ext uri="{FF2B5EF4-FFF2-40B4-BE49-F238E27FC236}">
                <a16:creationId xmlns:a16="http://schemas.microsoft.com/office/drawing/2014/main" id="{B9EF5C45-668F-6911-F3C7-749ABAC8C8DA}"/>
              </a:ext>
            </a:extLst>
          </p:cNvPr>
          <p:cNvGraphicFramePr/>
          <p:nvPr>
            <p:extLst>
              <p:ext uri="{D42A27DB-BD31-4B8C-83A1-F6EECF244321}">
                <p14:modId xmlns:p14="http://schemas.microsoft.com/office/powerpoint/2010/main" val="1446286932"/>
              </p:ext>
            </p:extLst>
          </p:nvPr>
        </p:nvGraphicFramePr>
        <p:xfrm>
          <a:off x="8589338" y="3623589"/>
          <a:ext cx="2388982" cy="17344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Connecteur : en angle 7">
            <a:extLst>
              <a:ext uri="{FF2B5EF4-FFF2-40B4-BE49-F238E27FC236}">
                <a16:creationId xmlns:a16="http://schemas.microsoft.com/office/drawing/2014/main" id="{47A0B498-1084-7610-D650-15A8BAC576B1}"/>
              </a:ext>
            </a:extLst>
          </p:cNvPr>
          <p:cNvCxnSpPr>
            <a:cxnSpLocks/>
          </p:cNvCxnSpPr>
          <p:nvPr/>
        </p:nvCxnSpPr>
        <p:spPr>
          <a:xfrm>
            <a:off x="8966640" y="1861457"/>
            <a:ext cx="1306286" cy="45287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6E8F1388-54B3-F3AF-A5B9-00F31268398F}"/>
              </a:ext>
            </a:extLst>
          </p:cNvPr>
          <p:cNvSpPr txBox="1"/>
          <p:nvPr/>
        </p:nvSpPr>
        <p:spPr>
          <a:xfrm>
            <a:off x="8966640" y="5551171"/>
            <a:ext cx="2011680" cy="523220"/>
          </a:xfrm>
          <a:prstGeom prst="rect">
            <a:avLst/>
          </a:prstGeom>
          <a:noFill/>
        </p:spPr>
        <p:txBody>
          <a:bodyPr wrap="square" rtlCol="0">
            <a:spAutoFit/>
          </a:bodyPr>
          <a:lstStyle/>
          <a:p>
            <a:r>
              <a:rPr lang="fr-FR" sz="1400" b="0" i="0" kern="1200" dirty="0">
                <a:solidFill>
                  <a:schemeClr val="tx2"/>
                </a:solidFill>
                <a:latin typeface="Trade Gothic Next" panose="020B0403040303020004" pitchFamily="34" charset="0"/>
                <a:ea typeface="+mn-ea"/>
              </a:rPr>
              <a:t>Exemple de zone de texte par défaut</a:t>
            </a:r>
          </a:p>
        </p:txBody>
      </p:sp>
      <p:sp>
        <p:nvSpPr>
          <p:cNvPr id="11" name="ZoneTexte 10">
            <a:extLst>
              <a:ext uri="{FF2B5EF4-FFF2-40B4-BE49-F238E27FC236}">
                <a16:creationId xmlns:a16="http://schemas.microsoft.com/office/drawing/2014/main" id="{2922BCA2-F7F5-EAEB-47BE-8BB5C215CB0E}"/>
              </a:ext>
            </a:extLst>
          </p:cNvPr>
          <p:cNvSpPr txBox="1"/>
          <p:nvPr/>
        </p:nvSpPr>
        <p:spPr>
          <a:xfrm>
            <a:off x="874713" y="584156"/>
            <a:ext cx="1043888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TRAITS, Formes, </a:t>
            </a:r>
            <a:r>
              <a:rPr lang="fr-FR" sz="3400" b="0" i="0" kern="1200" dirty="0" err="1">
                <a:solidFill>
                  <a:schemeClr val="accent1"/>
                </a:solidFill>
                <a:latin typeface="Trade Gothic Inline" panose="020B0504030203020204" pitchFamily="34" charset="0"/>
                <a:ea typeface="+mj-ea"/>
              </a:rPr>
              <a:t>smartart</a:t>
            </a:r>
            <a:r>
              <a:rPr lang="fr-FR" sz="3400" b="0" i="0" kern="1200" dirty="0">
                <a:solidFill>
                  <a:schemeClr val="accent1"/>
                </a:solidFill>
                <a:latin typeface="Trade Gothic Inline" panose="020B0504030203020204" pitchFamily="34" charset="0"/>
                <a:ea typeface="+mj-ea"/>
              </a:rPr>
              <a:t> &amp; textes par </a:t>
            </a:r>
            <a:r>
              <a:rPr lang="fr-FR" sz="3400" b="0" i="0" kern="1200" dirty="0" err="1">
                <a:solidFill>
                  <a:schemeClr val="accent1"/>
                </a:solidFill>
                <a:latin typeface="Trade Gothic Inline" panose="020B0504030203020204" pitchFamily="34" charset="0"/>
                <a:ea typeface="+mj-ea"/>
              </a:rPr>
              <a:t>defaut</a:t>
            </a:r>
            <a:endParaRPr lang="fr-FR" sz="3400" b="0" i="0" kern="1200" noProof="0" dirty="0">
              <a:solidFill>
                <a:schemeClr val="accent1"/>
              </a:solidFill>
              <a:latin typeface="Trade Gothic Inline" panose="020B0504030203020204" pitchFamily="34" charset="0"/>
              <a:ea typeface="+mj-ea"/>
              <a:cs typeface="+mn-cs"/>
            </a:endParaRPr>
          </a:p>
        </p:txBody>
      </p:sp>
      <p:graphicFrame>
        <p:nvGraphicFramePr>
          <p:cNvPr id="13" name="Diagramme 12">
            <a:extLst>
              <a:ext uri="{FF2B5EF4-FFF2-40B4-BE49-F238E27FC236}">
                <a16:creationId xmlns:a16="http://schemas.microsoft.com/office/drawing/2014/main" id="{91157A8A-D5F1-13EC-3E12-648337DD7FC9}"/>
              </a:ext>
            </a:extLst>
          </p:cNvPr>
          <p:cNvGraphicFramePr/>
          <p:nvPr>
            <p:extLst>
              <p:ext uri="{D42A27DB-BD31-4B8C-83A1-F6EECF244321}">
                <p14:modId xmlns:p14="http://schemas.microsoft.com/office/powerpoint/2010/main" val="1446286932"/>
              </p:ext>
            </p:extLst>
          </p:nvPr>
        </p:nvGraphicFramePr>
        <p:xfrm>
          <a:off x="8589338" y="3623589"/>
          <a:ext cx="2388982" cy="17344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5" name="Connecteur : en angle 14">
            <a:extLst>
              <a:ext uri="{FF2B5EF4-FFF2-40B4-BE49-F238E27FC236}">
                <a16:creationId xmlns:a16="http://schemas.microsoft.com/office/drawing/2014/main" id="{E0144CA7-5456-8B24-D718-837B028CEBD7}"/>
              </a:ext>
            </a:extLst>
          </p:cNvPr>
          <p:cNvCxnSpPr>
            <a:cxnSpLocks/>
          </p:cNvCxnSpPr>
          <p:nvPr/>
        </p:nvCxnSpPr>
        <p:spPr>
          <a:xfrm>
            <a:off x="8966640" y="1861457"/>
            <a:ext cx="1306286" cy="45287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E29D945A-9567-58A2-222D-5DA3B69E5A0C}"/>
              </a:ext>
            </a:extLst>
          </p:cNvPr>
          <p:cNvSpPr txBox="1"/>
          <p:nvPr userDrawn="1"/>
        </p:nvSpPr>
        <p:spPr>
          <a:xfrm>
            <a:off x="8966640" y="5551171"/>
            <a:ext cx="2011680" cy="523220"/>
          </a:xfrm>
          <a:prstGeom prst="rect">
            <a:avLst/>
          </a:prstGeom>
          <a:noFill/>
        </p:spPr>
        <p:txBody>
          <a:bodyPr wrap="square" rtlCol="0">
            <a:spAutoFit/>
          </a:bodyPr>
          <a:lstStyle/>
          <a:p>
            <a:r>
              <a:rPr lang="fr-FR" sz="1400" b="0" i="0" kern="1200" dirty="0">
                <a:solidFill>
                  <a:schemeClr val="tx2"/>
                </a:solidFill>
                <a:latin typeface="Trade Gothic Next" panose="020B0403040303020004" pitchFamily="34" charset="0"/>
                <a:ea typeface="+mn-ea"/>
              </a:rPr>
              <a:t>Exemple de zone de texte par défaut</a:t>
            </a:r>
          </a:p>
        </p:txBody>
      </p:sp>
      <p:sp>
        <p:nvSpPr>
          <p:cNvPr id="17" name="ZoneTexte 16">
            <a:extLst>
              <a:ext uri="{FF2B5EF4-FFF2-40B4-BE49-F238E27FC236}">
                <a16:creationId xmlns:a16="http://schemas.microsoft.com/office/drawing/2014/main" id="{A153346A-8EEF-264C-77CE-5119F94E957A}"/>
              </a:ext>
            </a:extLst>
          </p:cNvPr>
          <p:cNvSpPr txBox="1"/>
          <p:nvPr userDrawn="1"/>
        </p:nvSpPr>
        <p:spPr>
          <a:xfrm>
            <a:off x="874713" y="584156"/>
            <a:ext cx="1043888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TRAITS, Formes, </a:t>
            </a:r>
            <a:r>
              <a:rPr lang="fr-FR" sz="3400" b="0" i="0" kern="1200" dirty="0" err="1">
                <a:solidFill>
                  <a:schemeClr val="accent1"/>
                </a:solidFill>
                <a:latin typeface="Trade Gothic Inline" panose="020B0504030203020204" pitchFamily="34" charset="0"/>
                <a:ea typeface="+mj-ea"/>
              </a:rPr>
              <a:t>smartart</a:t>
            </a:r>
            <a:r>
              <a:rPr lang="fr-FR" sz="3400" b="0" i="0" kern="1200" dirty="0">
                <a:solidFill>
                  <a:schemeClr val="accent1"/>
                </a:solidFill>
                <a:latin typeface="Trade Gothic Inline" panose="020B0504030203020204" pitchFamily="34" charset="0"/>
                <a:ea typeface="+mj-ea"/>
              </a:rPr>
              <a:t> &amp; textes par </a:t>
            </a:r>
            <a:r>
              <a:rPr lang="fr-FR" sz="3400" b="0" i="0" kern="1200" dirty="0" err="1">
                <a:solidFill>
                  <a:schemeClr val="accent1"/>
                </a:solidFill>
                <a:latin typeface="Trade Gothic Inline" panose="020B0504030203020204" pitchFamily="34" charset="0"/>
                <a:ea typeface="+mj-ea"/>
              </a:rPr>
              <a:t>defaut</a:t>
            </a:r>
            <a:endParaRPr lang="fr-FR" sz="3400" b="0" i="0" kern="1200" noProof="0" dirty="0">
              <a:solidFill>
                <a:schemeClr val="accent1"/>
              </a:solidFill>
              <a:latin typeface="Trade Gothic Inline" panose="020B0504030203020204" pitchFamily="34" charset="0"/>
              <a:ea typeface="+mj-ea"/>
              <a:cs typeface="+mn-cs"/>
            </a:endParaRPr>
          </a:p>
        </p:txBody>
      </p:sp>
      <p:graphicFrame>
        <p:nvGraphicFramePr>
          <p:cNvPr id="18" name="Diagramme 17">
            <a:extLst>
              <a:ext uri="{FF2B5EF4-FFF2-40B4-BE49-F238E27FC236}">
                <a16:creationId xmlns:a16="http://schemas.microsoft.com/office/drawing/2014/main" id="{5132BF39-06ED-B578-DC46-0B73FD32A8D3}"/>
              </a:ext>
            </a:extLst>
          </p:cNvPr>
          <p:cNvGraphicFramePr/>
          <p:nvPr userDrawn="1">
            <p:extLst>
              <p:ext uri="{D42A27DB-BD31-4B8C-83A1-F6EECF244321}">
                <p14:modId xmlns:p14="http://schemas.microsoft.com/office/powerpoint/2010/main" val="1446286932"/>
              </p:ext>
            </p:extLst>
          </p:nvPr>
        </p:nvGraphicFramePr>
        <p:xfrm>
          <a:off x="8589338" y="3623589"/>
          <a:ext cx="2388982" cy="173449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19" name="Connecteur : en angle 18">
            <a:extLst>
              <a:ext uri="{FF2B5EF4-FFF2-40B4-BE49-F238E27FC236}">
                <a16:creationId xmlns:a16="http://schemas.microsoft.com/office/drawing/2014/main" id="{1CF19FDD-CA8C-62F4-A0D9-F4AF45286546}"/>
              </a:ext>
            </a:extLst>
          </p:cNvPr>
          <p:cNvCxnSpPr>
            <a:cxnSpLocks/>
          </p:cNvCxnSpPr>
          <p:nvPr userDrawn="1"/>
        </p:nvCxnSpPr>
        <p:spPr>
          <a:xfrm>
            <a:off x="8966640" y="1861457"/>
            <a:ext cx="1306286" cy="45287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1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EMENTO Vidéo">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835135"/>
            <a:ext cx="5569629" cy="1815882"/>
          </a:xfrm>
          <a:prstGeom prst="rect">
            <a:avLst/>
          </a:prstGeom>
          <a:noFill/>
        </p:spPr>
        <p:txBody>
          <a:bodyPr wrap="square">
            <a:spAutoFit/>
          </a:bodyPr>
          <a:lstStyle/>
          <a:p>
            <a:pPr lvl="0"/>
            <a:r>
              <a:rPr lang="fr-FR" sz="1400" dirty="0"/>
              <a:t>Pour insérer une vidéo YouTube : Insertion &gt; Vidéo (à droite) &gt; Vidéos en ligne puis entrez l’adresse</a:t>
            </a:r>
          </a:p>
          <a:p>
            <a:pPr lvl="0"/>
            <a:r>
              <a:rPr lang="fr-FR" sz="1400" dirty="0"/>
              <a:t>Automatiquement une vignette de la vidéo avec un pictogramme Play est inséré dans votre présentation</a:t>
            </a:r>
          </a:p>
          <a:p>
            <a:pPr lvl="0"/>
            <a:endParaRPr lang="fr-FR" sz="1400" dirty="0"/>
          </a:p>
          <a:p>
            <a:pPr lvl="0"/>
            <a:r>
              <a:rPr lang="fr-FR" sz="1400" dirty="0"/>
              <a:t>NB : Il faut penser à mettre en légende l’URL si on veut qu’elle soit intégrée dans un export PDF de la présentation</a:t>
            </a:r>
          </a:p>
          <a:p>
            <a:pPr lvl="0"/>
            <a:endParaRPr lang="fr-FR" sz="1400" dirty="0"/>
          </a:p>
        </p:txBody>
      </p:sp>
      <p:pic>
        <p:nvPicPr>
          <p:cNvPr id="3" name="Média en ligne 2" title="Avant-Première - Campagne TV – Ecologic présente Madame WEeeTri et son fils">
            <a:hlinkClick r:id="" action="ppaction://media"/>
            <a:extLst>
              <a:ext uri="{FF2B5EF4-FFF2-40B4-BE49-F238E27FC236}">
                <a16:creationId xmlns:a16="http://schemas.microsoft.com/office/drawing/2014/main" id="{459E5FCA-49A2-3414-F27B-50DBDE3203DE}"/>
              </a:ext>
            </a:extLst>
          </p:cNvPr>
          <p:cNvPicPr>
            <a:picLocks noRot="1" noChangeAspect="1"/>
          </p:cNvPicPr>
          <p:nvPr>
            <a:videoFile r:link="rId1"/>
          </p:nvPr>
        </p:nvPicPr>
        <p:blipFill>
          <a:blip r:embed="rId3"/>
          <a:stretch>
            <a:fillRect/>
          </a:stretch>
        </p:blipFill>
        <p:spPr>
          <a:xfrm>
            <a:off x="7057571" y="1889564"/>
            <a:ext cx="3775087" cy="2132924"/>
          </a:xfrm>
          <a:prstGeom prst="rect">
            <a:avLst/>
          </a:prstGeom>
        </p:spPr>
      </p:pic>
      <p:sp>
        <p:nvSpPr>
          <p:cNvPr id="6" name="ZoneTexte 5">
            <a:extLst>
              <a:ext uri="{FF2B5EF4-FFF2-40B4-BE49-F238E27FC236}">
                <a16:creationId xmlns:a16="http://schemas.microsoft.com/office/drawing/2014/main" id="{C797E7CE-E72D-6439-8AD8-03896DCDD708}"/>
              </a:ext>
            </a:extLst>
          </p:cNvPr>
          <p:cNvSpPr txBox="1"/>
          <p:nvPr/>
        </p:nvSpPr>
        <p:spPr>
          <a:xfrm>
            <a:off x="7057571" y="4170132"/>
            <a:ext cx="6159908" cy="369332"/>
          </a:xfrm>
          <a:prstGeom prst="rect">
            <a:avLst/>
          </a:prstGeom>
          <a:noFill/>
        </p:spPr>
        <p:txBody>
          <a:bodyPr wrap="square">
            <a:spAutoFit/>
          </a:bodyPr>
          <a:lstStyle/>
          <a:p>
            <a:r>
              <a:rPr lang="fr-FR" dirty="0">
                <a:solidFill>
                  <a:schemeClr val="tx2"/>
                </a:solidFill>
              </a:rPr>
              <a:t>https://youtu.be/pSrUywSr8vE</a:t>
            </a:r>
          </a:p>
        </p:txBody>
      </p:sp>
      <p:sp>
        <p:nvSpPr>
          <p:cNvPr id="4" name="ZoneTexte 3">
            <a:extLst>
              <a:ext uri="{FF2B5EF4-FFF2-40B4-BE49-F238E27FC236}">
                <a16:creationId xmlns:a16="http://schemas.microsoft.com/office/drawing/2014/main" id="{23A356F8-37EA-3EAC-8C33-2ED9659CCB93}"/>
              </a:ext>
            </a:extLst>
          </p:cNvPr>
          <p:cNvSpPr txBox="1"/>
          <p:nvPr/>
        </p:nvSpPr>
        <p:spPr>
          <a:xfrm>
            <a:off x="874713" y="584156"/>
            <a:ext cx="144623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video</a:t>
            </a:r>
            <a:endParaRPr lang="fr-FR" sz="3400" b="0" i="0" kern="1200" noProof="0" dirty="0">
              <a:solidFill>
                <a:schemeClr val="accent1"/>
              </a:solidFill>
              <a:latin typeface="Trade Gothic Inline" panose="020B0504030203020204" pitchFamily="34" charset="0"/>
              <a:ea typeface="+mj-ea"/>
              <a:cs typeface="+mn-cs"/>
            </a:endParaRPr>
          </a:p>
        </p:txBody>
      </p:sp>
      <p:sp>
        <p:nvSpPr>
          <p:cNvPr id="2" name="ZoneTexte 1">
            <a:extLst>
              <a:ext uri="{FF2B5EF4-FFF2-40B4-BE49-F238E27FC236}">
                <a16:creationId xmlns:a16="http://schemas.microsoft.com/office/drawing/2014/main" id="{C4940211-0A51-2E19-09CC-409BAD427827}"/>
              </a:ext>
            </a:extLst>
          </p:cNvPr>
          <p:cNvSpPr txBox="1"/>
          <p:nvPr/>
        </p:nvSpPr>
        <p:spPr>
          <a:xfrm>
            <a:off x="874713" y="584156"/>
            <a:ext cx="144623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video</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ZoneTexte 4">
            <a:extLst>
              <a:ext uri="{FF2B5EF4-FFF2-40B4-BE49-F238E27FC236}">
                <a16:creationId xmlns:a16="http://schemas.microsoft.com/office/drawing/2014/main" id="{4270AD47-DFE8-638F-7D89-53C7C899C0A3}"/>
              </a:ext>
            </a:extLst>
          </p:cNvPr>
          <p:cNvSpPr txBox="1"/>
          <p:nvPr/>
        </p:nvSpPr>
        <p:spPr>
          <a:xfrm>
            <a:off x="874713" y="584156"/>
            <a:ext cx="144623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video</a:t>
            </a:r>
            <a:endParaRPr lang="fr-FR" sz="3400" b="0" i="0" kern="1200" noProof="0" dirty="0">
              <a:solidFill>
                <a:schemeClr val="accent1"/>
              </a:solidFill>
              <a:latin typeface="Trade Gothic Inline" panose="020B0504030203020204" pitchFamily="34" charset="0"/>
              <a:ea typeface="+mj-ea"/>
              <a:cs typeface="+mn-cs"/>
            </a:endParaRPr>
          </a:p>
        </p:txBody>
      </p:sp>
      <p:sp>
        <p:nvSpPr>
          <p:cNvPr id="7" name="ZoneTexte 6">
            <a:extLst>
              <a:ext uri="{FF2B5EF4-FFF2-40B4-BE49-F238E27FC236}">
                <a16:creationId xmlns:a16="http://schemas.microsoft.com/office/drawing/2014/main" id="{B6CEF495-CC18-F8FF-D1CE-92289D1F9C53}"/>
              </a:ext>
            </a:extLst>
          </p:cNvPr>
          <p:cNvSpPr txBox="1"/>
          <p:nvPr userDrawn="1"/>
        </p:nvSpPr>
        <p:spPr>
          <a:xfrm>
            <a:off x="874713" y="584156"/>
            <a:ext cx="144623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video</a:t>
            </a:r>
            <a:endParaRPr lang="fr-FR" sz="3400" b="0" i="0" kern="1200" noProof="0" dirty="0">
              <a:solidFill>
                <a:schemeClr val="accent1"/>
              </a:solidFill>
              <a:latin typeface="Trade Gothic Inline" panose="020B0504030203020204" pitchFamily="34" charset="0"/>
              <a:ea typeface="+mj-ea"/>
              <a:cs typeface="+mn-cs"/>
            </a:endParaRPr>
          </a:p>
        </p:txBody>
      </p:sp>
    </p:spTree>
    <p:extLst>
      <p:ext uri="{BB962C8B-B14F-4D97-AF65-F5344CB8AC3E}">
        <p14:creationId xmlns:p14="http://schemas.microsoft.com/office/powerpoint/2010/main" val="398861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extLst>
    <p:ext uri="{DCECCB84-F9BA-43D5-87BE-67443E8EF086}">
      <p15:sldGuideLst xmlns:p15="http://schemas.microsoft.com/office/powerpoint/2012/main">
        <p15:guide id="1" orient="horz" pos="123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EMENTO Graphique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2" y="1882773"/>
            <a:ext cx="5711145" cy="1661993"/>
          </a:xfrm>
          <a:prstGeom prst="rect">
            <a:avLst/>
          </a:prstGeom>
          <a:noFill/>
        </p:spPr>
        <p:txBody>
          <a:bodyPr wrap="square">
            <a:spAutoFit/>
          </a:bodyPr>
          <a:lstStyle/>
          <a:p>
            <a:pPr lvl="0"/>
            <a:r>
              <a:rPr lang="fr-FR" sz="1400" dirty="0"/>
              <a:t>Cliquer sur le graphique (le cadre de la zone de graphique apparait avec à droite 3 boutons)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Cliquer sur le + pour modifier les Titre, étiquettes de données ou légende (avec des sous menus)</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Cliquer sur le pinceau pour choisir le style et couleurs</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Cliquer sur l’entonnoir pour sélectionner les catégories / valeurs</a:t>
            </a:r>
          </a:p>
          <a:p>
            <a:pPr lvl="0"/>
            <a:endParaRPr lang="fr-FR" dirty="0"/>
          </a:p>
        </p:txBody>
      </p:sp>
      <p:pic>
        <p:nvPicPr>
          <p:cNvPr id="4" name="Image 3">
            <a:extLst>
              <a:ext uri="{FF2B5EF4-FFF2-40B4-BE49-F238E27FC236}">
                <a16:creationId xmlns:a16="http://schemas.microsoft.com/office/drawing/2014/main" id="{3340EED4-AE33-B6B9-1E84-82068970B089}"/>
              </a:ext>
            </a:extLst>
          </p:cNvPr>
          <p:cNvPicPr>
            <a:picLocks noChangeAspect="1"/>
          </p:cNvPicPr>
          <p:nvPr/>
        </p:nvPicPr>
        <p:blipFill>
          <a:blip r:embed="rId2"/>
          <a:stretch>
            <a:fillRect/>
          </a:stretch>
        </p:blipFill>
        <p:spPr>
          <a:xfrm>
            <a:off x="6828377" y="2048373"/>
            <a:ext cx="4755739" cy="2833731"/>
          </a:xfrm>
          <a:prstGeom prst="rect">
            <a:avLst/>
          </a:prstGeom>
        </p:spPr>
      </p:pic>
      <p:sp>
        <p:nvSpPr>
          <p:cNvPr id="3" name="ZoneTexte 2">
            <a:extLst>
              <a:ext uri="{FF2B5EF4-FFF2-40B4-BE49-F238E27FC236}">
                <a16:creationId xmlns:a16="http://schemas.microsoft.com/office/drawing/2014/main" id="{80CBA4D6-266E-37A0-72EB-AD5A0F83C98D}"/>
              </a:ext>
            </a:extLst>
          </p:cNvPr>
          <p:cNvSpPr txBox="1"/>
          <p:nvPr/>
        </p:nvSpPr>
        <p:spPr>
          <a:xfrm>
            <a:off x="874713" y="584156"/>
            <a:ext cx="290040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Graphiques</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05C5D271-84AB-2102-DCC3-10A93AD2A2A8}"/>
              </a:ext>
            </a:extLst>
          </p:cNvPr>
          <p:cNvSpPr/>
          <p:nvPr/>
        </p:nvSpPr>
        <p:spPr>
          <a:xfrm>
            <a:off x="10786025" y="1833185"/>
            <a:ext cx="798091" cy="188691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2" name="Image 1">
            <a:extLst>
              <a:ext uri="{FF2B5EF4-FFF2-40B4-BE49-F238E27FC236}">
                <a16:creationId xmlns:a16="http://schemas.microsoft.com/office/drawing/2014/main" id="{4D8ADC0E-8045-0916-70D1-9009A355ABD0}"/>
              </a:ext>
            </a:extLst>
          </p:cNvPr>
          <p:cNvPicPr>
            <a:picLocks noChangeAspect="1"/>
          </p:cNvPicPr>
          <p:nvPr/>
        </p:nvPicPr>
        <p:blipFill>
          <a:blip r:embed="rId2"/>
          <a:stretch>
            <a:fillRect/>
          </a:stretch>
        </p:blipFill>
        <p:spPr>
          <a:xfrm>
            <a:off x="6828377" y="2048373"/>
            <a:ext cx="4755739" cy="2833731"/>
          </a:xfrm>
          <a:prstGeom prst="rect">
            <a:avLst/>
          </a:prstGeom>
        </p:spPr>
      </p:pic>
      <p:sp>
        <p:nvSpPr>
          <p:cNvPr id="6" name="ZoneTexte 5">
            <a:extLst>
              <a:ext uri="{FF2B5EF4-FFF2-40B4-BE49-F238E27FC236}">
                <a16:creationId xmlns:a16="http://schemas.microsoft.com/office/drawing/2014/main" id="{7B77E872-DE5D-B944-0011-C6C29CFD42DF}"/>
              </a:ext>
            </a:extLst>
          </p:cNvPr>
          <p:cNvSpPr txBox="1"/>
          <p:nvPr/>
        </p:nvSpPr>
        <p:spPr>
          <a:xfrm>
            <a:off x="874713" y="584156"/>
            <a:ext cx="290040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Graphiques</a:t>
            </a:r>
            <a:endParaRPr lang="fr-FR" sz="3400" b="0" i="0" kern="1200" noProof="0" dirty="0">
              <a:solidFill>
                <a:schemeClr val="accent1"/>
              </a:solidFill>
              <a:latin typeface="Trade Gothic Inline" panose="020B0504030203020204" pitchFamily="34" charset="0"/>
              <a:ea typeface="+mj-ea"/>
              <a:cs typeface="+mn-cs"/>
            </a:endParaRPr>
          </a:p>
        </p:txBody>
      </p:sp>
      <p:sp>
        <p:nvSpPr>
          <p:cNvPr id="7" name="Ellipse 6">
            <a:extLst>
              <a:ext uri="{FF2B5EF4-FFF2-40B4-BE49-F238E27FC236}">
                <a16:creationId xmlns:a16="http://schemas.microsoft.com/office/drawing/2014/main" id="{851FFD40-49FC-76C9-4F2F-C65ED2D2CFA4}"/>
              </a:ext>
            </a:extLst>
          </p:cNvPr>
          <p:cNvSpPr/>
          <p:nvPr/>
        </p:nvSpPr>
        <p:spPr>
          <a:xfrm>
            <a:off x="10786025" y="1833185"/>
            <a:ext cx="798091" cy="188691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8" name="Image 7">
            <a:extLst>
              <a:ext uri="{FF2B5EF4-FFF2-40B4-BE49-F238E27FC236}">
                <a16:creationId xmlns:a16="http://schemas.microsoft.com/office/drawing/2014/main" id="{DD540497-DE9C-5594-32C0-177863998D47}"/>
              </a:ext>
            </a:extLst>
          </p:cNvPr>
          <p:cNvPicPr>
            <a:picLocks noChangeAspect="1"/>
          </p:cNvPicPr>
          <p:nvPr/>
        </p:nvPicPr>
        <p:blipFill>
          <a:blip r:embed="rId2"/>
          <a:stretch>
            <a:fillRect/>
          </a:stretch>
        </p:blipFill>
        <p:spPr>
          <a:xfrm>
            <a:off x="6828377" y="2048373"/>
            <a:ext cx="4755739" cy="2833731"/>
          </a:xfrm>
          <a:prstGeom prst="rect">
            <a:avLst/>
          </a:prstGeom>
        </p:spPr>
      </p:pic>
      <p:sp>
        <p:nvSpPr>
          <p:cNvPr id="10" name="ZoneTexte 9">
            <a:extLst>
              <a:ext uri="{FF2B5EF4-FFF2-40B4-BE49-F238E27FC236}">
                <a16:creationId xmlns:a16="http://schemas.microsoft.com/office/drawing/2014/main" id="{F4384C38-A25E-F54A-0FF3-BC9C7025A821}"/>
              </a:ext>
            </a:extLst>
          </p:cNvPr>
          <p:cNvSpPr txBox="1"/>
          <p:nvPr/>
        </p:nvSpPr>
        <p:spPr>
          <a:xfrm>
            <a:off x="874713" y="584156"/>
            <a:ext cx="290040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Graphiques</a:t>
            </a:r>
            <a:endParaRPr lang="fr-FR" sz="3400" b="0" i="0" kern="1200" noProof="0" dirty="0">
              <a:solidFill>
                <a:schemeClr val="accent1"/>
              </a:solidFill>
              <a:latin typeface="Trade Gothic Inline" panose="020B0504030203020204" pitchFamily="34" charset="0"/>
              <a:ea typeface="+mj-ea"/>
              <a:cs typeface="+mn-cs"/>
            </a:endParaRPr>
          </a:p>
        </p:txBody>
      </p:sp>
      <p:sp>
        <p:nvSpPr>
          <p:cNvPr id="11" name="Ellipse 10">
            <a:extLst>
              <a:ext uri="{FF2B5EF4-FFF2-40B4-BE49-F238E27FC236}">
                <a16:creationId xmlns:a16="http://schemas.microsoft.com/office/drawing/2014/main" id="{677D3E30-BA31-2B7D-49C5-C3D9F1AD3381}"/>
              </a:ext>
            </a:extLst>
          </p:cNvPr>
          <p:cNvSpPr/>
          <p:nvPr/>
        </p:nvSpPr>
        <p:spPr>
          <a:xfrm>
            <a:off x="10786025" y="1833185"/>
            <a:ext cx="798091" cy="188691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2" name="Image 11">
            <a:extLst>
              <a:ext uri="{FF2B5EF4-FFF2-40B4-BE49-F238E27FC236}">
                <a16:creationId xmlns:a16="http://schemas.microsoft.com/office/drawing/2014/main" id="{2952FFE1-C5F8-20AC-929D-572704A03DA4}"/>
              </a:ext>
            </a:extLst>
          </p:cNvPr>
          <p:cNvPicPr>
            <a:picLocks noChangeAspect="1"/>
          </p:cNvPicPr>
          <p:nvPr userDrawn="1"/>
        </p:nvPicPr>
        <p:blipFill>
          <a:blip r:embed="rId2"/>
          <a:stretch>
            <a:fillRect/>
          </a:stretch>
        </p:blipFill>
        <p:spPr>
          <a:xfrm>
            <a:off x="6828377" y="2048373"/>
            <a:ext cx="4755739" cy="2833731"/>
          </a:xfrm>
          <a:prstGeom prst="rect">
            <a:avLst/>
          </a:prstGeom>
        </p:spPr>
      </p:pic>
      <p:sp>
        <p:nvSpPr>
          <p:cNvPr id="13" name="ZoneTexte 12">
            <a:extLst>
              <a:ext uri="{FF2B5EF4-FFF2-40B4-BE49-F238E27FC236}">
                <a16:creationId xmlns:a16="http://schemas.microsoft.com/office/drawing/2014/main" id="{EAC53F40-C642-EBAC-1041-2A730C7C0FCA}"/>
              </a:ext>
            </a:extLst>
          </p:cNvPr>
          <p:cNvSpPr txBox="1"/>
          <p:nvPr userDrawn="1"/>
        </p:nvSpPr>
        <p:spPr>
          <a:xfrm>
            <a:off x="874713" y="584156"/>
            <a:ext cx="290040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Graphiques</a:t>
            </a:r>
            <a:endParaRPr lang="fr-FR" sz="3400" b="0" i="0" kern="1200" noProof="0" dirty="0">
              <a:solidFill>
                <a:schemeClr val="accent1"/>
              </a:solidFill>
              <a:latin typeface="Trade Gothic Inline" panose="020B0504030203020204" pitchFamily="34" charset="0"/>
              <a:ea typeface="+mj-ea"/>
              <a:cs typeface="+mn-cs"/>
            </a:endParaRPr>
          </a:p>
        </p:txBody>
      </p:sp>
      <p:sp>
        <p:nvSpPr>
          <p:cNvPr id="14" name="Ellipse 13">
            <a:extLst>
              <a:ext uri="{FF2B5EF4-FFF2-40B4-BE49-F238E27FC236}">
                <a16:creationId xmlns:a16="http://schemas.microsoft.com/office/drawing/2014/main" id="{656E916E-9444-4774-4080-807B0F52CFD4}"/>
              </a:ext>
            </a:extLst>
          </p:cNvPr>
          <p:cNvSpPr/>
          <p:nvPr userDrawn="1"/>
        </p:nvSpPr>
        <p:spPr>
          <a:xfrm>
            <a:off x="10786025" y="1833185"/>
            <a:ext cx="798091" cy="188691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16104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EMENTO Présentateurs/Intervenant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708604"/>
            <a:ext cx="4332287" cy="3108543"/>
          </a:xfrm>
          <a:prstGeom prst="rect">
            <a:avLst/>
          </a:prstGeom>
          <a:noFill/>
        </p:spPr>
        <p:txBody>
          <a:bodyPr wrap="square">
            <a:spAutoFit/>
          </a:bodyPr>
          <a:lstStyle/>
          <a:p>
            <a:pPr lvl="0"/>
            <a:r>
              <a:rPr lang="fr-FR" sz="1400" dirty="0"/>
              <a:t>Pour insérer une photo (facultatif) il suffit de cliquer au centre du rond.</a:t>
            </a:r>
            <a:br>
              <a:rPr lang="fr-FR" sz="1400" dirty="0"/>
            </a:br>
            <a:r>
              <a:rPr lang="fr-FR" sz="1400" dirty="0"/>
              <a:t>La photo est automatiquement reformatée en rond.</a:t>
            </a:r>
            <a:br>
              <a:rPr lang="fr-FR" sz="1400" dirty="0"/>
            </a:br>
            <a:endParaRPr lang="fr-FR"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Vous pouvez double cliquer sur l’image (les ronds des poignées doivent apparaitre) puis utiliser l’outil Rogner pour l’ajuster en la déplaçant (en la glissant déposant) ou en agrandissant l’image (en tirant sur une  des 4 poignées rondes)</a:t>
            </a:r>
          </a:p>
          <a:p>
            <a:pPr lvl="0"/>
            <a:endParaRPr lang="fr-FR" sz="1400" dirty="0"/>
          </a:p>
          <a:p>
            <a:pPr lvl="0"/>
            <a:r>
              <a:rPr lang="fr-FR" sz="1400" dirty="0"/>
              <a:t>S’il n’y a qu’un seul intervenant (ou 3), supprimez le 2</a:t>
            </a:r>
            <a:r>
              <a:rPr lang="fr-FR" sz="1400" baseline="30000" dirty="0"/>
              <a:t>e</a:t>
            </a:r>
            <a:r>
              <a:rPr lang="fr-FR" sz="1400" dirty="0"/>
              <a:t> ensemble d’espaces réservés (de la ligne inférieure) et recentrez au milieu de la diapositive celui qui reste.</a:t>
            </a:r>
          </a:p>
        </p:txBody>
      </p:sp>
      <p:sp>
        <p:nvSpPr>
          <p:cNvPr id="3" name="ZoneTexte 2">
            <a:extLst>
              <a:ext uri="{FF2B5EF4-FFF2-40B4-BE49-F238E27FC236}">
                <a16:creationId xmlns:a16="http://schemas.microsoft.com/office/drawing/2014/main" id="{CBF5213D-79EA-1FBB-1C57-C06592C12A04}"/>
              </a:ext>
            </a:extLst>
          </p:cNvPr>
          <p:cNvSpPr txBox="1"/>
          <p:nvPr/>
        </p:nvSpPr>
        <p:spPr>
          <a:xfrm>
            <a:off x="874713" y="584156"/>
            <a:ext cx="685796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Présentateurs/intervenants</a:t>
            </a:r>
            <a:endParaRPr lang="fr-FR" sz="3400" b="0" i="0" kern="1200" noProof="0" dirty="0">
              <a:solidFill>
                <a:schemeClr val="accent1"/>
              </a:solidFill>
              <a:latin typeface="Trade Gothic Inline" panose="020B0504030203020204" pitchFamily="34" charset="0"/>
              <a:ea typeface="+mj-ea"/>
              <a:cs typeface="+mn-cs"/>
            </a:endParaRPr>
          </a:p>
        </p:txBody>
      </p:sp>
      <p:pic>
        <p:nvPicPr>
          <p:cNvPr id="5" name="Image 4">
            <a:extLst>
              <a:ext uri="{FF2B5EF4-FFF2-40B4-BE49-F238E27FC236}">
                <a16:creationId xmlns:a16="http://schemas.microsoft.com/office/drawing/2014/main" id="{BBFBB144-F391-7FA4-2D51-5DE49E1A76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7150" y="1714500"/>
            <a:ext cx="5890137" cy="3429000"/>
          </a:xfrm>
          <a:prstGeom prst="rect">
            <a:avLst/>
          </a:prstGeom>
        </p:spPr>
      </p:pic>
      <p:sp>
        <p:nvSpPr>
          <p:cNvPr id="7" name="Ellipse 6">
            <a:extLst>
              <a:ext uri="{FF2B5EF4-FFF2-40B4-BE49-F238E27FC236}">
                <a16:creationId xmlns:a16="http://schemas.microsoft.com/office/drawing/2014/main" id="{FF7568C7-6885-19C6-3CD6-A8948AB4AB84}"/>
              </a:ext>
            </a:extLst>
          </p:cNvPr>
          <p:cNvSpPr/>
          <p:nvPr/>
        </p:nvSpPr>
        <p:spPr>
          <a:xfrm>
            <a:off x="10786026" y="1833186"/>
            <a:ext cx="456282" cy="74638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8" name="Ellipse 7">
            <a:extLst>
              <a:ext uri="{FF2B5EF4-FFF2-40B4-BE49-F238E27FC236}">
                <a16:creationId xmlns:a16="http://schemas.microsoft.com/office/drawing/2014/main" id="{3DA47497-8F92-BC78-6AF1-7C289A3F8DBA}"/>
              </a:ext>
            </a:extLst>
          </p:cNvPr>
          <p:cNvSpPr/>
          <p:nvPr/>
        </p:nvSpPr>
        <p:spPr>
          <a:xfrm>
            <a:off x="6876612" y="4581626"/>
            <a:ext cx="438587" cy="41892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 name="ZoneTexte 1">
            <a:extLst>
              <a:ext uri="{FF2B5EF4-FFF2-40B4-BE49-F238E27FC236}">
                <a16:creationId xmlns:a16="http://schemas.microsoft.com/office/drawing/2014/main" id="{F49A9803-E6D7-370F-F7B7-1DD70744A957}"/>
              </a:ext>
            </a:extLst>
          </p:cNvPr>
          <p:cNvSpPr txBox="1"/>
          <p:nvPr/>
        </p:nvSpPr>
        <p:spPr>
          <a:xfrm>
            <a:off x="874713" y="584156"/>
            <a:ext cx="685796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Présentateurs/intervenants</a:t>
            </a:r>
            <a:endParaRPr lang="fr-FR" sz="3400" b="0" i="0" kern="1200" noProof="0" dirty="0">
              <a:solidFill>
                <a:schemeClr val="accent1"/>
              </a:solidFill>
              <a:latin typeface="Trade Gothic Inline" panose="020B0504030203020204" pitchFamily="34" charset="0"/>
              <a:ea typeface="+mj-ea"/>
              <a:cs typeface="+mn-cs"/>
            </a:endParaRPr>
          </a:p>
        </p:txBody>
      </p:sp>
      <p:pic>
        <p:nvPicPr>
          <p:cNvPr id="4" name="Image 3">
            <a:extLst>
              <a:ext uri="{FF2B5EF4-FFF2-40B4-BE49-F238E27FC236}">
                <a16:creationId xmlns:a16="http://schemas.microsoft.com/office/drawing/2014/main" id="{0821225C-6397-CA6A-E3B4-3A3C16589E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7150" y="1714500"/>
            <a:ext cx="5890137" cy="3429000"/>
          </a:xfrm>
          <a:prstGeom prst="rect">
            <a:avLst/>
          </a:prstGeom>
        </p:spPr>
      </p:pic>
      <p:sp>
        <p:nvSpPr>
          <p:cNvPr id="6" name="Ellipse 5">
            <a:extLst>
              <a:ext uri="{FF2B5EF4-FFF2-40B4-BE49-F238E27FC236}">
                <a16:creationId xmlns:a16="http://schemas.microsoft.com/office/drawing/2014/main" id="{4BE903EB-8954-AE1D-D05A-DA784068B71F}"/>
              </a:ext>
            </a:extLst>
          </p:cNvPr>
          <p:cNvSpPr/>
          <p:nvPr/>
        </p:nvSpPr>
        <p:spPr>
          <a:xfrm>
            <a:off x="10786026" y="1833186"/>
            <a:ext cx="456282" cy="74638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0" name="Ellipse 9">
            <a:extLst>
              <a:ext uri="{FF2B5EF4-FFF2-40B4-BE49-F238E27FC236}">
                <a16:creationId xmlns:a16="http://schemas.microsoft.com/office/drawing/2014/main" id="{789664FF-1D28-F5CD-88BB-C26983456F35}"/>
              </a:ext>
            </a:extLst>
          </p:cNvPr>
          <p:cNvSpPr/>
          <p:nvPr/>
        </p:nvSpPr>
        <p:spPr>
          <a:xfrm>
            <a:off x="6876612" y="4581626"/>
            <a:ext cx="438587" cy="41892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1" name="ZoneTexte 10">
            <a:extLst>
              <a:ext uri="{FF2B5EF4-FFF2-40B4-BE49-F238E27FC236}">
                <a16:creationId xmlns:a16="http://schemas.microsoft.com/office/drawing/2014/main" id="{9A5D7180-CF9C-643B-F0F8-753DD6A2A12A}"/>
              </a:ext>
            </a:extLst>
          </p:cNvPr>
          <p:cNvSpPr txBox="1"/>
          <p:nvPr/>
        </p:nvSpPr>
        <p:spPr>
          <a:xfrm>
            <a:off x="874713" y="584156"/>
            <a:ext cx="685796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Présentateurs/intervenants</a:t>
            </a:r>
            <a:endParaRPr lang="fr-FR" sz="3400" b="0" i="0" kern="1200" noProof="0" dirty="0">
              <a:solidFill>
                <a:schemeClr val="accent1"/>
              </a:solidFill>
              <a:latin typeface="Trade Gothic Inline" panose="020B0504030203020204" pitchFamily="34" charset="0"/>
              <a:ea typeface="+mj-ea"/>
              <a:cs typeface="+mn-cs"/>
            </a:endParaRPr>
          </a:p>
        </p:txBody>
      </p:sp>
      <p:pic>
        <p:nvPicPr>
          <p:cNvPr id="12" name="Image 11">
            <a:extLst>
              <a:ext uri="{FF2B5EF4-FFF2-40B4-BE49-F238E27FC236}">
                <a16:creationId xmlns:a16="http://schemas.microsoft.com/office/drawing/2014/main" id="{F3C92B8A-4CBA-8734-7333-BF78CFAC01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7150" y="1714500"/>
            <a:ext cx="5890137" cy="3429000"/>
          </a:xfrm>
          <a:prstGeom prst="rect">
            <a:avLst/>
          </a:prstGeom>
        </p:spPr>
      </p:pic>
      <p:sp>
        <p:nvSpPr>
          <p:cNvPr id="13" name="Ellipse 12">
            <a:extLst>
              <a:ext uri="{FF2B5EF4-FFF2-40B4-BE49-F238E27FC236}">
                <a16:creationId xmlns:a16="http://schemas.microsoft.com/office/drawing/2014/main" id="{6B61FF07-B580-05D8-4984-FAA5AD2AC761}"/>
              </a:ext>
            </a:extLst>
          </p:cNvPr>
          <p:cNvSpPr/>
          <p:nvPr/>
        </p:nvSpPr>
        <p:spPr>
          <a:xfrm>
            <a:off x="10786026" y="1833186"/>
            <a:ext cx="456282" cy="74638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4" name="Ellipse 13">
            <a:extLst>
              <a:ext uri="{FF2B5EF4-FFF2-40B4-BE49-F238E27FC236}">
                <a16:creationId xmlns:a16="http://schemas.microsoft.com/office/drawing/2014/main" id="{3851BBC6-FC1B-7B51-DB6F-D97A826589FA}"/>
              </a:ext>
            </a:extLst>
          </p:cNvPr>
          <p:cNvSpPr/>
          <p:nvPr/>
        </p:nvSpPr>
        <p:spPr>
          <a:xfrm>
            <a:off x="6876612" y="4581626"/>
            <a:ext cx="438587" cy="41892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5" name="ZoneTexte 14">
            <a:extLst>
              <a:ext uri="{FF2B5EF4-FFF2-40B4-BE49-F238E27FC236}">
                <a16:creationId xmlns:a16="http://schemas.microsoft.com/office/drawing/2014/main" id="{9AC0635F-E0DB-1E48-8D54-046C8A0DBEDE}"/>
              </a:ext>
            </a:extLst>
          </p:cNvPr>
          <p:cNvSpPr txBox="1"/>
          <p:nvPr userDrawn="1"/>
        </p:nvSpPr>
        <p:spPr>
          <a:xfrm>
            <a:off x="874713" y="584156"/>
            <a:ext cx="685796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Présentateurs/intervenants</a:t>
            </a:r>
            <a:endParaRPr lang="fr-FR" sz="3400" b="0" i="0" kern="1200" noProof="0" dirty="0">
              <a:solidFill>
                <a:schemeClr val="accent1"/>
              </a:solidFill>
              <a:latin typeface="Trade Gothic Inline" panose="020B0504030203020204" pitchFamily="34" charset="0"/>
              <a:ea typeface="+mj-ea"/>
              <a:cs typeface="+mn-cs"/>
            </a:endParaRPr>
          </a:p>
        </p:txBody>
      </p:sp>
      <p:pic>
        <p:nvPicPr>
          <p:cNvPr id="16" name="Image 15">
            <a:extLst>
              <a:ext uri="{FF2B5EF4-FFF2-40B4-BE49-F238E27FC236}">
                <a16:creationId xmlns:a16="http://schemas.microsoft.com/office/drawing/2014/main" id="{70E776C3-3C7B-6999-AB76-F961189184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7150" y="1714500"/>
            <a:ext cx="5890137" cy="3429000"/>
          </a:xfrm>
          <a:prstGeom prst="rect">
            <a:avLst/>
          </a:prstGeom>
        </p:spPr>
      </p:pic>
      <p:sp>
        <p:nvSpPr>
          <p:cNvPr id="17" name="Ellipse 16">
            <a:extLst>
              <a:ext uri="{FF2B5EF4-FFF2-40B4-BE49-F238E27FC236}">
                <a16:creationId xmlns:a16="http://schemas.microsoft.com/office/drawing/2014/main" id="{D60A58A9-8696-3671-4747-58AE5A963F0A}"/>
              </a:ext>
            </a:extLst>
          </p:cNvPr>
          <p:cNvSpPr/>
          <p:nvPr userDrawn="1"/>
        </p:nvSpPr>
        <p:spPr>
          <a:xfrm>
            <a:off x="10786026" y="1833186"/>
            <a:ext cx="456282" cy="74638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8" name="Ellipse 17">
            <a:extLst>
              <a:ext uri="{FF2B5EF4-FFF2-40B4-BE49-F238E27FC236}">
                <a16:creationId xmlns:a16="http://schemas.microsoft.com/office/drawing/2014/main" id="{F21CAB96-3913-E151-7EC9-9CEDF0CBA192}"/>
              </a:ext>
            </a:extLst>
          </p:cNvPr>
          <p:cNvSpPr/>
          <p:nvPr userDrawn="1"/>
        </p:nvSpPr>
        <p:spPr>
          <a:xfrm>
            <a:off x="6876612" y="4581626"/>
            <a:ext cx="438587" cy="41892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98248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EMENTO Changement d'image">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681017"/>
            <a:ext cx="3349417" cy="2062103"/>
          </a:xfrm>
          <a:prstGeom prst="rect">
            <a:avLst/>
          </a:prstGeom>
          <a:noFill/>
        </p:spPr>
        <p:txBody>
          <a:bodyPr wrap="square">
            <a:spAutoFit/>
          </a:bodyPr>
          <a:lstStyle/>
          <a:p>
            <a:pPr lvl="0"/>
            <a:r>
              <a:rPr lang="fr-FR" sz="1600" dirty="0"/>
              <a:t>Si vous devez remplacer une image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Double cliquez sur l’image (les ronds des poignées doivent apparaitre)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Puis cliquez sur l’outil Changer d’image depuis le presse papiers par exemple si vous avez copié une image depuis un autre document ou une image (libre de droits) sur le Web (ou Clic droit &gt; Changer d’image)</a:t>
            </a:r>
          </a:p>
        </p:txBody>
      </p:sp>
      <p:sp>
        <p:nvSpPr>
          <p:cNvPr id="4" name="ZoneTexte 3">
            <a:extLst>
              <a:ext uri="{FF2B5EF4-FFF2-40B4-BE49-F238E27FC236}">
                <a16:creationId xmlns:a16="http://schemas.microsoft.com/office/drawing/2014/main" id="{45E1B240-F724-AD79-466B-5D810BC8F2CE}"/>
              </a:ext>
            </a:extLst>
          </p:cNvPr>
          <p:cNvSpPr txBox="1"/>
          <p:nvPr/>
        </p:nvSpPr>
        <p:spPr>
          <a:xfrm>
            <a:off x="874713" y="584156"/>
            <a:ext cx="499200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d’image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8" name="Image 7">
            <a:extLst>
              <a:ext uri="{FF2B5EF4-FFF2-40B4-BE49-F238E27FC236}">
                <a16:creationId xmlns:a16="http://schemas.microsoft.com/office/drawing/2014/main" id="{84D40207-9BFA-76D4-C12F-8C0DDC86390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96388" y="1681017"/>
            <a:ext cx="7221404" cy="4189694"/>
          </a:xfrm>
          <a:prstGeom prst="rect">
            <a:avLst/>
          </a:prstGeom>
        </p:spPr>
      </p:pic>
      <p:sp>
        <p:nvSpPr>
          <p:cNvPr id="6" name="Ellipse 5">
            <a:extLst>
              <a:ext uri="{FF2B5EF4-FFF2-40B4-BE49-F238E27FC236}">
                <a16:creationId xmlns:a16="http://schemas.microsoft.com/office/drawing/2014/main" id="{36BDD2D1-CF2E-9F1F-E69B-16523467CB55}"/>
              </a:ext>
            </a:extLst>
          </p:cNvPr>
          <p:cNvSpPr/>
          <p:nvPr/>
        </p:nvSpPr>
        <p:spPr>
          <a:xfrm>
            <a:off x="4784624" y="2117035"/>
            <a:ext cx="522872" cy="28823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 name="ZoneTexte 1">
            <a:extLst>
              <a:ext uri="{FF2B5EF4-FFF2-40B4-BE49-F238E27FC236}">
                <a16:creationId xmlns:a16="http://schemas.microsoft.com/office/drawing/2014/main" id="{C700A2C0-9D07-5BB8-CAAA-BE1045E865A0}"/>
              </a:ext>
            </a:extLst>
          </p:cNvPr>
          <p:cNvSpPr txBox="1"/>
          <p:nvPr/>
        </p:nvSpPr>
        <p:spPr>
          <a:xfrm>
            <a:off x="874713" y="584156"/>
            <a:ext cx="499200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d’image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3" name="Image 2">
            <a:extLst>
              <a:ext uri="{FF2B5EF4-FFF2-40B4-BE49-F238E27FC236}">
                <a16:creationId xmlns:a16="http://schemas.microsoft.com/office/drawing/2014/main" id="{6D53F43A-AC14-AAB0-5395-D39BA2AD6FD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96388" y="1681017"/>
            <a:ext cx="7221404" cy="4189694"/>
          </a:xfrm>
          <a:prstGeom prst="rect">
            <a:avLst/>
          </a:prstGeom>
        </p:spPr>
      </p:pic>
      <p:sp>
        <p:nvSpPr>
          <p:cNvPr id="5" name="Ellipse 4">
            <a:extLst>
              <a:ext uri="{FF2B5EF4-FFF2-40B4-BE49-F238E27FC236}">
                <a16:creationId xmlns:a16="http://schemas.microsoft.com/office/drawing/2014/main" id="{80157861-5D05-4B53-927E-46082377E7B8}"/>
              </a:ext>
            </a:extLst>
          </p:cNvPr>
          <p:cNvSpPr/>
          <p:nvPr/>
        </p:nvSpPr>
        <p:spPr>
          <a:xfrm>
            <a:off x="4784624" y="2117035"/>
            <a:ext cx="522872" cy="28823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7" name="ZoneTexte 6">
            <a:extLst>
              <a:ext uri="{FF2B5EF4-FFF2-40B4-BE49-F238E27FC236}">
                <a16:creationId xmlns:a16="http://schemas.microsoft.com/office/drawing/2014/main" id="{BB98A759-392A-6C05-B429-2ACD62132240}"/>
              </a:ext>
            </a:extLst>
          </p:cNvPr>
          <p:cNvSpPr txBox="1"/>
          <p:nvPr/>
        </p:nvSpPr>
        <p:spPr>
          <a:xfrm>
            <a:off x="874713" y="584156"/>
            <a:ext cx="499200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d’image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0" name="Image 9">
            <a:extLst>
              <a:ext uri="{FF2B5EF4-FFF2-40B4-BE49-F238E27FC236}">
                <a16:creationId xmlns:a16="http://schemas.microsoft.com/office/drawing/2014/main" id="{A2798F0C-B7BA-8128-F510-D2AB79CBBD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96388" y="1681017"/>
            <a:ext cx="7221404" cy="4189694"/>
          </a:xfrm>
          <a:prstGeom prst="rect">
            <a:avLst/>
          </a:prstGeom>
        </p:spPr>
      </p:pic>
      <p:sp>
        <p:nvSpPr>
          <p:cNvPr id="11" name="Ellipse 10">
            <a:extLst>
              <a:ext uri="{FF2B5EF4-FFF2-40B4-BE49-F238E27FC236}">
                <a16:creationId xmlns:a16="http://schemas.microsoft.com/office/drawing/2014/main" id="{928D4865-D0EF-12EE-0226-2B15DB3CA1A7}"/>
              </a:ext>
            </a:extLst>
          </p:cNvPr>
          <p:cNvSpPr/>
          <p:nvPr/>
        </p:nvSpPr>
        <p:spPr>
          <a:xfrm>
            <a:off x="4784624" y="2117035"/>
            <a:ext cx="522872" cy="28823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2" name="ZoneTexte 11">
            <a:extLst>
              <a:ext uri="{FF2B5EF4-FFF2-40B4-BE49-F238E27FC236}">
                <a16:creationId xmlns:a16="http://schemas.microsoft.com/office/drawing/2014/main" id="{DDCE4DF4-B3AB-24F5-EA57-EC79BEF819AF}"/>
              </a:ext>
            </a:extLst>
          </p:cNvPr>
          <p:cNvSpPr txBox="1"/>
          <p:nvPr userDrawn="1"/>
        </p:nvSpPr>
        <p:spPr>
          <a:xfrm>
            <a:off x="874713" y="584156"/>
            <a:ext cx="499200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d’image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3" name="Image 12">
            <a:extLst>
              <a:ext uri="{FF2B5EF4-FFF2-40B4-BE49-F238E27FC236}">
                <a16:creationId xmlns:a16="http://schemas.microsoft.com/office/drawing/2014/main" id="{0667ECF2-63FD-EE49-6526-FCA4CC5D9AF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496388" y="1681017"/>
            <a:ext cx="7221404" cy="4189694"/>
          </a:xfrm>
          <a:prstGeom prst="rect">
            <a:avLst/>
          </a:prstGeom>
        </p:spPr>
      </p:pic>
      <p:sp>
        <p:nvSpPr>
          <p:cNvPr id="14" name="Ellipse 13">
            <a:extLst>
              <a:ext uri="{FF2B5EF4-FFF2-40B4-BE49-F238E27FC236}">
                <a16:creationId xmlns:a16="http://schemas.microsoft.com/office/drawing/2014/main" id="{582A370B-98A4-93FA-348C-F3F651CA1285}"/>
              </a:ext>
            </a:extLst>
          </p:cNvPr>
          <p:cNvSpPr/>
          <p:nvPr userDrawn="1"/>
        </p:nvSpPr>
        <p:spPr>
          <a:xfrm>
            <a:off x="4784624" y="2117035"/>
            <a:ext cx="522872" cy="28823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236221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EMENTO Ajustement d'image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C7173EF-0C3C-3DCE-3D2A-9E0EEF4066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9278" y="1562497"/>
            <a:ext cx="4065878" cy="3306728"/>
          </a:xfrm>
          <a:prstGeom prst="rect">
            <a:avLst/>
          </a:prstGeom>
        </p:spPr>
      </p:pic>
      <p:sp>
        <p:nvSpPr>
          <p:cNvPr id="9" name="ZoneTexte 8">
            <a:extLst>
              <a:ext uri="{FF2B5EF4-FFF2-40B4-BE49-F238E27FC236}">
                <a16:creationId xmlns:a16="http://schemas.microsoft.com/office/drawing/2014/main" id="{6C5C47CC-6C3E-4306-69FF-202BB3C2C1C8}"/>
              </a:ext>
            </a:extLst>
          </p:cNvPr>
          <p:cNvSpPr txBox="1"/>
          <p:nvPr/>
        </p:nvSpPr>
        <p:spPr>
          <a:xfrm>
            <a:off x="874713" y="1681017"/>
            <a:ext cx="3349417" cy="2554545"/>
          </a:xfrm>
          <a:prstGeom prst="rect">
            <a:avLst/>
          </a:prstGeom>
          <a:noFill/>
        </p:spPr>
        <p:txBody>
          <a:bodyPr wrap="square">
            <a:spAutoFit/>
          </a:bodyPr>
          <a:lstStyle/>
          <a:p>
            <a:pPr lvl="0"/>
            <a:r>
              <a:rPr lang="fr-FR" sz="1600" dirty="0"/>
              <a:t>Si vous insérez ou copiez une image qui n’a pas les mêmes proportions que l’espace réservé à l’image, cette dernière sera tronquée.</a:t>
            </a:r>
          </a:p>
          <a:p>
            <a:pPr lvl="0"/>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Pour corriger cela, il faut double cliquer sur l’image (les ronds des poignées doivent apparaitre)</a:t>
            </a:r>
          </a:p>
          <a:p>
            <a:pPr lvl="0"/>
            <a:r>
              <a:rPr lang="fr-FR" sz="1600" dirty="0"/>
              <a:t> pour faire apparaitre l’outil de rognage et choisir Ajuster</a:t>
            </a:r>
          </a:p>
        </p:txBody>
      </p:sp>
      <p:sp>
        <p:nvSpPr>
          <p:cNvPr id="4" name="ZoneTexte 3">
            <a:extLst>
              <a:ext uri="{FF2B5EF4-FFF2-40B4-BE49-F238E27FC236}">
                <a16:creationId xmlns:a16="http://schemas.microsoft.com/office/drawing/2014/main" id="{45E1B240-F724-AD79-466B-5D810BC8F2CE}"/>
              </a:ext>
            </a:extLst>
          </p:cNvPr>
          <p:cNvSpPr txBox="1"/>
          <p:nvPr/>
        </p:nvSpPr>
        <p:spPr>
          <a:xfrm>
            <a:off x="874713" y="584156"/>
            <a:ext cx="501739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ajustement d’images</a:t>
            </a:r>
            <a:endParaRPr lang="fr-FR" sz="3400" b="0" i="0" kern="1200" noProof="0" dirty="0">
              <a:solidFill>
                <a:schemeClr val="accent1"/>
              </a:solidFill>
              <a:latin typeface="Trade Gothic Inline" panose="020B0504030203020204" pitchFamily="34" charset="0"/>
              <a:ea typeface="+mj-ea"/>
              <a:cs typeface="+mn-cs"/>
            </a:endParaRPr>
          </a:p>
        </p:txBody>
      </p:sp>
      <p:sp>
        <p:nvSpPr>
          <p:cNvPr id="6" name="Ellipse 5">
            <a:extLst>
              <a:ext uri="{FF2B5EF4-FFF2-40B4-BE49-F238E27FC236}">
                <a16:creationId xmlns:a16="http://schemas.microsoft.com/office/drawing/2014/main" id="{36BDD2D1-CF2E-9F1F-E69B-16523467CB55}"/>
              </a:ext>
            </a:extLst>
          </p:cNvPr>
          <p:cNvSpPr/>
          <p:nvPr/>
        </p:nvSpPr>
        <p:spPr>
          <a:xfrm>
            <a:off x="7978291" y="3100114"/>
            <a:ext cx="1069549" cy="23149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2" name="Image 11">
            <a:extLst>
              <a:ext uri="{FF2B5EF4-FFF2-40B4-BE49-F238E27FC236}">
                <a16:creationId xmlns:a16="http://schemas.microsoft.com/office/drawing/2014/main" id="{F791F9FA-C92B-8B96-3A7F-1CC39B68A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41721" y="3429000"/>
            <a:ext cx="3019992" cy="2492722"/>
          </a:xfrm>
          <a:prstGeom prst="rect">
            <a:avLst/>
          </a:prstGeom>
        </p:spPr>
      </p:pic>
      <p:pic>
        <p:nvPicPr>
          <p:cNvPr id="2" name="Image 1">
            <a:extLst>
              <a:ext uri="{FF2B5EF4-FFF2-40B4-BE49-F238E27FC236}">
                <a16:creationId xmlns:a16="http://schemas.microsoft.com/office/drawing/2014/main" id="{8C36A50C-4114-824E-2DDF-C5837F38EA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9278" y="1562497"/>
            <a:ext cx="4065878" cy="3306728"/>
          </a:xfrm>
          <a:prstGeom prst="rect">
            <a:avLst/>
          </a:prstGeom>
        </p:spPr>
      </p:pic>
      <p:sp>
        <p:nvSpPr>
          <p:cNvPr id="3" name="ZoneTexte 2">
            <a:extLst>
              <a:ext uri="{FF2B5EF4-FFF2-40B4-BE49-F238E27FC236}">
                <a16:creationId xmlns:a16="http://schemas.microsoft.com/office/drawing/2014/main" id="{76FE39E2-6E3C-24F4-5635-24F6A78FD9A1}"/>
              </a:ext>
            </a:extLst>
          </p:cNvPr>
          <p:cNvSpPr txBox="1"/>
          <p:nvPr/>
        </p:nvSpPr>
        <p:spPr>
          <a:xfrm>
            <a:off x="874713" y="584156"/>
            <a:ext cx="501739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ajustement d’images</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0D34426B-82E6-0007-CBE0-A7393E750124}"/>
              </a:ext>
            </a:extLst>
          </p:cNvPr>
          <p:cNvSpPr/>
          <p:nvPr/>
        </p:nvSpPr>
        <p:spPr>
          <a:xfrm>
            <a:off x="7978291" y="3100114"/>
            <a:ext cx="1069549" cy="23149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8" name="Image 7">
            <a:extLst>
              <a:ext uri="{FF2B5EF4-FFF2-40B4-BE49-F238E27FC236}">
                <a16:creationId xmlns:a16="http://schemas.microsoft.com/office/drawing/2014/main" id="{167075B6-BB32-FDBA-944D-B68FDFF6C7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41721" y="3429000"/>
            <a:ext cx="3019992" cy="2492722"/>
          </a:xfrm>
          <a:prstGeom prst="rect">
            <a:avLst/>
          </a:prstGeom>
        </p:spPr>
      </p:pic>
      <p:pic>
        <p:nvPicPr>
          <p:cNvPr id="10" name="Image 9">
            <a:extLst>
              <a:ext uri="{FF2B5EF4-FFF2-40B4-BE49-F238E27FC236}">
                <a16:creationId xmlns:a16="http://schemas.microsoft.com/office/drawing/2014/main" id="{18E9899A-9512-DD1C-CE06-D0A6720013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9278" y="1562497"/>
            <a:ext cx="4065878" cy="3306728"/>
          </a:xfrm>
          <a:prstGeom prst="rect">
            <a:avLst/>
          </a:prstGeom>
        </p:spPr>
      </p:pic>
      <p:sp>
        <p:nvSpPr>
          <p:cNvPr id="11" name="ZoneTexte 10">
            <a:extLst>
              <a:ext uri="{FF2B5EF4-FFF2-40B4-BE49-F238E27FC236}">
                <a16:creationId xmlns:a16="http://schemas.microsoft.com/office/drawing/2014/main" id="{AC890C0E-1F98-0205-0EA4-288B5A51AFFF}"/>
              </a:ext>
            </a:extLst>
          </p:cNvPr>
          <p:cNvSpPr txBox="1"/>
          <p:nvPr/>
        </p:nvSpPr>
        <p:spPr>
          <a:xfrm>
            <a:off x="874713" y="584156"/>
            <a:ext cx="501739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ajustement d’images</a:t>
            </a:r>
            <a:endParaRPr lang="fr-FR" sz="3400" b="0" i="0" kern="1200" noProof="0" dirty="0">
              <a:solidFill>
                <a:schemeClr val="accent1"/>
              </a:solidFill>
              <a:latin typeface="Trade Gothic Inline" panose="020B0504030203020204" pitchFamily="34" charset="0"/>
              <a:ea typeface="+mj-ea"/>
              <a:cs typeface="+mn-cs"/>
            </a:endParaRPr>
          </a:p>
        </p:txBody>
      </p:sp>
      <p:sp>
        <p:nvSpPr>
          <p:cNvPr id="13" name="Ellipse 12">
            <a:extLst>
              <a:ext uri="{FF2B5EF4-FFF2-40B4-BE49-F238E27FC236}">
                <a16:creationId xmlns:a16="http://schemas.microsoft.com/office/drawing/2014/main" id="{DDA6465F-0913-5762-33AD-778F3054C595}"/>
              </a:ext>
            </a:extLst>
          </p:cNvPr>
          <p:cNvSpPr/>
          <p:nvPr/>
        </p:nvSpPr>
        <p:spPr>
          <a:xfrm>
            <a:off x="7978291" y="3100114"/>
            <a:ext cx="1069549" cy="23149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4" name="Image 13">
            <a:extLst>
              <a:ext uri="{FF2B5EF4-FFF2-40B4-BE49-F238E27FC236}">
                <a16:creationId xmlns:a16="http://schemas.microsoft.com/office/drawing/2014/main" id="{F0A1488E-474C-FE2F-E55C-1084B88AC3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41721" y="3429000"/>
            <a:ext cx="3019992" cy="2492722"/>
          </a:xfrm>
          <a:prstGeom prst="rect">
            <a:avLst/>
          </a:prstGeom>
        </p:spPr>
      </p:pic>
      <p:pic>
        <p:nvPicPr>
          <p:cNvPr id="15" name="Image 14">
            <a:extLst>
              <a:ext uri="{FF2B5EF4-FFF2-40B4-BE49-F238E27FC236}">
                <a16:creationId xmlns:a16="http://schemas.microsoft.com/office/drawing/2014/main" id="{E936BA45-69F3-0753-3EC0-ADE8C85BC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9278" y="1562497"/>
            <a:ext cx="4065878" cy="3306728"/>
          </a:xfrm>
          <a:prstGeom prst="rect">
            <a:avLst/>
          </a:prstGeom>
        </p:spPr>
      </p:pic>
      <p:sp>
        <p:nvSpPr>
          <p:cNvPr id="16" name="ZoneTexte 15">
            <a:extLst>
              <a:ext uri="{FF2B5EF4-FFF2-40B4-BE49-F238E27FC236}">
                <a16:creationId xmlns:a16="http://schemas.microsoft.com/office/drawing/2014/main" id="{D400C3B3-253B-DA84-09E4-4D90AEF57843}"/>
              </a:ext>
            </a:extLst>
          </p:cNvPr>
          <p:cNvSpPr txBox="1"/>
          <p:nvPr userDrawn="1"/>
        </p:nvSpPr>
        <p:spPr>
          <a:xfrm>
            <a:off x="874713" y="584156"/>
            <a:ext cx="501739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ajustement d’images</a:t>
            </a:r>
            <a:endParaRPr lang="fr-FR" sz="3400" b="0" i="0" kern="1200" noProof="0" dirty="0">
              <a:solidFill>
                <a:schemeClr val="accent1"/>
              </a:solidFill>
              <a:latin typeface="Trade Gothic Inline" panose="020B0504030203020204" pitchFamily="34" charset="0"/>
              <a:ea typeface="+mj-ea"/>
              <a:cs typeface="+mn-cs"/>
            </a:endParaRPr>
          </a:p>
        </p:txBody>
      </p:sp>
      <p:sp>
        <p:nvSpPr>
          <p:cNvPr id="17" name="Ellipse 16">
            <a:extLst>
              <a:ext uri="{FF2B5EF4-FFF2-40B4-BE49-F238E27FC236}">
                <a16:creationId xmlns:a16="http://schemas.microsoft.com/office/drawing/2014/main" id="{C6334C76-495B-17C4-9799-FF655FDD0DF1}"/>
              </a:ext>
            </a:extLst>
          </p:cNvPr>
          <p:cNvSpPr/>
          <p:nvPr userDrawn="1"/>
        </p:nvSpPr>
        <p:spPr>
          <a:xfrm>
            <a:off x="7978291" y="3100114"/>
            <a:ext cx="1069549" cy="23149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8" name="Image 17">
            <a:extLst>
              <a:ext uri="{FF2B5EF4-FFF2-40B4-BE49-F238E27FC236}">
                <a16:creationId xmlns:a16="http://schemas.microsoft.com/office/drawing/2014/main" id="{DF1D35C6-8B07-CF6F-AC36-6619EF39C7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441721" y="3429000"/>
            <a:ext cx="3019992" cy="2492722"/>
          </a:xfrm>
          <a:prstGeom prst="rect">
            <a:avLst/>
          </a:prstGeom>
        </p:spPr>
      </p:pic>
    </p:spTree>
    <p:extLst>
      <p:ext uri="{BB962C8B-B14F-4D97-AF65-F5344CB8AC3E}">
        <p14:creationId xmlns:p14="http://schemas.microsoft.com/office/powerpoint/2010/main" val="197161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MEMENTO Compression des photo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681017"/>
            <a:ext cx="3646498" cy="1600438"/>
          </a:xfrm>
          <a:prstGeom prst="rect">
            <a:avLst/>
          </a:prstGeom>
          <a:noFill/>
        </p:spPr>
        <p:txBody>
          <a:bodyPr wrap="square">
            <a:spAutoFit/>
          </a:bodyPr>
          <a:lstStyle/>
          <a:p>
            <a:pPr lvl="0"/>
            <a:r>
              <a:rPr lang="fr-FR" sz="1400" dirty="0"/>
              <a:t>Pour réduire considérablement la taille du fichier, on peut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 double cliquer » sur une des images puis choisir l’outil « Compresser les images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Décocher « Appliquer à l’image sélectionnée uniquement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Sélectionner Web ou Courrier.</a:t>
            </a:r>
          </a:p>
        </p:txBody>
      </p:sp>
      <p:pic>
        <p:nvPicPr>
          <p:cNvPr id="3" name="Image 2">
            <a:extLst>
              <a:ext uri="{FF2B5EF4-FFF2-40B4-BE49-F238E27FC236}">
                <a16:creationId xmlns:a16="http://schemas.microsoft.com/office/drawing/2014/main" id="{3B56707A-4C7E-4154-7689-8EC02471C7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400" y="1681017"/>
            <a:ext cx="6592887" cy="3495965"/>
          </a:xfrm>
          <a:prstGeom prst="rect">
            <a:avLst/>
          </a:prstGeom>
        </p:spPr>
      </p:pic>
      <p:sp>
        <p:nvSpPr>
          <p:cNvPr id="4" name="ZoneTexte 3">
            <a:extLst>
              <a:ext uri="{FF2B5EF4-FFF2-40B4-BE49-F238E27FC236}">
                <a16:creationId xmlns:a16="http://schemas.microsoft.com/office/drawing/2014/main" id="{45E1B240-F724-AD79-466B-5D810BC8F2CE}"/>
              </a:ext>
            </a:extLst>
          </p:cNvPr>
          <p:cNvSpPr txBox="1"/>
          <p:nvPr/>
        </p:nvSpPr>
        <p:spPr>
          <a:xfrm>
            <a:off x="874713" y="584156"/>
            <a:ext cx="599439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COMPRESSION DES PHOTOS</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4FE2721E-87C7-4CEA-0668-D2BC7AA88C37}"/>
              </a:ext>
            </a:extLst>
          </p:cNvPr>
          <p:cNvSpPr/>
          <p:nvPr/>
        </p:nvSpPr>
        <p:spPr>
          <a:xfrm>
            <a:off x="6096000" y="1799923"/>
            <a:ext cx="1106058" cy="2406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 name="ZoneTexte 1">
            <a:extLst>
              <a:ext uri="{FF2B5EF4-FFF2-40B4-BE49-F238E27FC236}">
                <a16:creationId xmlns:a16="http://schemas.microsoft.com/office/drawing/2014/main" id="{AD9EB932-79F4-7A3F-BEA6-7E1D191A74DC}"/>
              </a:ext>
            </a:extLst>
          </p:cNvPr>
          <p:cNvSpPr txBox="1"/>
          <p:nvPr/>
        </p:nvSpPr>
        <p:spPr>
          <a:xfrm>
            <a:off x="874713" y="584156"/>
            <a:ext cx="599439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COMPRESSION DES PHOTOS</a:t>
            </a:r>
            <a:endParaRPr lang="fr-FR" sz="3400" b="0" i="0" kern="1200" noProof="0" dirty="0">
              <a:solidFill>
                <a:schemeClr val="accent1"/>
              </a:solidFill>
              <a:latin typeface="Trade Gothic Inline" panose="020B0504030203020204" pitchFamily="34" charset="0"/>
              <a:ea typeface="+mj-ea"/>
              <a:cs typeface="+mn-cs"/>
            </a:endParaRPr>
          </a:p>
        </p:txBody>
      </p:sp>
      <p:sp>
        <p:nvSpPr>
          <p:cNvPr id="6" name="Ellipse 5">
            <a:extLst>
              <a:ext uri="{FF2B5EF4-FFF2-40B4-BE49-F238E27FC236}">
                <a16:creationId xmlns:a16="http://schemas.microsoft.com/office/drawing/2014/main" id="{C4A5E53F-3E4F-CE0B-7CD0-4B46BF442DA3}"/>
              </a:ext>
            </a:extLst>
          </p:cNvPr>
          <p:cNvSpPr/>
          <p:nvPr/>
        </p:nvSpPr>
        <p:spPr>
          <a:xfrm>
            <a:off x="6096000" y="1799923"/>
            <a:ext cx="1106058" cy="2406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7" name="ZoneTexte 6">
            <a:extLst>
              <a:ext uri="{FF2B5EF4-FFF2-40B4-BE49-F238E27FC236}">
                <a16:creationId xmlns:a16="http://schemas.microsoft.com/office/drawing/2014/main" id="{965C0237-2877-A412-73F5-31C390969DBF}"/>
              </a:ext>
            </a:extLst>
          </p:cNvPr>
          <p:cNvSpPr txBox="1"/>
          <p:nvPr/>
        </p:nvSpPr>
        <p:spPr>
          <a:xfrm>
            <a:off x="874713" y="584156"/>
            <a:ext cx="599439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COMPRESSION DES PHOTOS</a:t>
            </a:r>
            <a:endParaRPr lang="fr-FR" sz="3400" b="0" i="0" kern="1200" noProof="0" dirty="0">
              <a:solidFill>
                <a:schemeClr val="accent1"/>
              </a:solidFill>
              <a:latin typeface="Trade Gothic Inline" panose="020B0504030203020204" pitchFamily="34" charset="0"/>
              <a:ea typeface="+mj-ea"/>
              <a:cs typeface="+mn-cs"/>
            </a:endParaRPr>
          </a:p>
        </p:txBody>
      </p:sp>
      <p:sp>
        <p:nvSpPr>
          <p:cNvPr id="8" name="Ellipse 7">
            <a:extLst>
              <a:ext uri="{FF2B5EF4-FFF2-40B4-BE49-F238E27FC236}">
                <a16:creationId xmlns:a16="http://schemas.microsoft.com/office/drawing/2014/main" id="{99EE1E40-38CC-FA77-AEF1-8002122A9BA1}"/>
              </a:ext>
            </a:extLst>
          </p:cNvPr>
          <p:cNvSpPr/>
          <p:nvPr/>
        </p:nvSpPr>
        <p:spPr>
          <a:xfrm>
            <a:off x="6096000" y="1799923"/>
            <a:ext cx="1106058" cy="2406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0" name="ZoneTexte 9">
            <a:extLst>
              <a:ext uri="{FF2B5EF4-FFF2-40B4-BE49-F238E27FC236}">
                <a16:creationId xmlns:a16="http://schemas.microsoft.com/office/drawing/2014/main" id="{7A6DFDD6-155A-90F1-4C35-4C8F344FF9FF}"/>
              </a:ext>
            </a:extLst>
          </p:cNvPr>
          <p:cNvSpPr txBox="1"/>
          <p:nvPr userDrawn="1"/>
        </p:nvSpPr>
        <p:spPr>
          <a:xfrm>
            <a:off x="874713" y="584156"/>
            <a:ext cx="599439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COMPRESSION DES PHOTOS</a:t>
            </a:r>
            <a:endParaRPr lang="fr-FR" sz="3400" b="0" i="0" kern="1200" noProof="0" dirty="0">
              <a:solidFill>
                <a:schemeClr val="accent1"/>
              </a:solidFill>
              <a:latin typeface="Trade Gothic Inline" panose="020B0504030203020204" pitchFamily="34" charset="0"/>
              <a:ea typeface="+mj-ea"/>
              <a:cs typeface="+mn-cs"/>
            </a:endParaRPr>
          </a:p>
        </p:txBody>
      </p:sp>
      <p:sp>
        <p:nvSpPr>
          <p:cNvPr id="11" name="Ellipse 10">
            <a:extLst>
              <a:ext uri="{FF2B5EF4-FFF2-40B4-BE49-F238E27FC236}">
                <a16:creationId xmlns:a16="http://schemas.microsoft.com/office/drawing/2014/main" id="{30C29788-18B4-58B8-CEF8-B7EA19182E45}"/>
              </a:ext>
            </a:extLst>
          </p:cNvPr>
          <p:cNvSpPr/>
          <p:nvPr userDrawn="1"/>
        </p:nvSpPr>
        <p:spPr>
          <a:xfrm>
            <a:off x="6096000" y="1799923"/>
            <a:ext cx="1106058" cy="2406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238673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uverture ABJ">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22D9E-EE57-70C9-7CF5-F9C4BF5B60C6}"/>
              </a:ext>
            </a:extLst>
          </p:cNvPr>
          <p:cNvSpPr/>
          <p:nvPr/>
        </p:nvSpPr>
        <p:spPr>
          <a:xfrm>
            <a:off x="0" y="-23528"/>
            <a:ext cx="12192000" cy="6881528"/>
          </a:xfrm>
          <a:prstGeom prst="rect">
            <a:avLst/>
          </a:prstGeom>
          <a:gradFill flip="none" rotWithShape="1">
            <a:gsLst>
              <a:gs pos="0">
                <a:schemeClr val="accent3">
                  <a:alpha val="85000"/>
                </a:schemeClr>
              </a:gs>
              <a:gs pos="100000">
                <a:schemeClr val="accent1"/>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dirty="0"/>
          </a:p>
        </p:txBody>
      </p:sp>
      <p:pic>
        <p:nvPicPr>
          <p:cNvPr id="6" name="Image 5" descr="Une image contenant texte, clipart, vaisselle&#10;&#10;Description générée automatiquement">
            <a:extLst>
              <a:ext uri="{FF2B5EF4-FFF2-40B4-BE49-F238E27FC236}">
                <a16:creationId xmlns:a16="http://schemas.microsoft.com/office/drawing/2014/main" id="{3452D7DB-D25C-CBB3-1D0C-3FED01EE2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8477" y="183952"/>
            <a:ext cx="2347523" cy="1009896"/>
          </a:xfrm>
          <a:prstGeom prst="rect">
            <a:avLst/>
          </a:prstGeom>
        </p:spPr>
      </p:pic>
      <p:pic>
        <p:nvPicPr>
          <p:cNvPr id="9" name="Image 8" descr="Une image contenant Police, Graphique, symbole, blanc&#10;&#10;Description générée automatiquement">
            <a:extLst>
              <a:ext uri="{FF2B5EF4-FFF2-40B4-BE49-F238E27FC236}">
                <a16:creationId xmlns:a16="http://schemas.microsoft.com/office/drawing/2014/main" id="{13294C67-C0DA-C14E-10BF-7065C004F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000" y="183953"/>
            <a:ext cx="2684964" cy="1009896"/>
          </a:xfrm>
          <a:prstGeom prst="rect">
            <a:avLst/>
          </a:prstGeom>
        </p:spPr>
      </p:pic>
      <p:sp>
        <p:nvSpPr>
          <p:cNvPr id="17" name="Titre 1">
            <a:extLst>
              <a:ext uri="{FF2B5EF4-FFF2-40B4-BE49-F238E27FC236}">
                <a16:creationId xmlns:a16="http://schemas.microsoft.com/office/drawing/2014/main" id="{5D9BFB3B-74C2-0A59-0DB8-B55F0E5B7979}"/>
              </a:ext>
            </a:extLst>
          </p:cNvPr>
          <p:cNvSpPr>
            <a:spLocks noGrp="1"/>
          </p:cNvSpPr>
          <p:nvPr>
            <p:ph type="title" hasCustomPrompt="1"/>
          </p:nvPr>
        </p:nvSpPr>
        <p:spPr>
          <a:xfrm>
            <a:off x="392146" y="4768524"/>
            <a:ext cx="8169967" cy="1920526"/>
          </a:xfrm>
          <a:prstGeom prst="rect">
            <a:avLst/>
          </a:prstGeom>
        </p:spPr>
        <p:txBody>
          <a:bodyPr anchor="b">
            <a:normAutofit/>
          </a:bodyPr>
          <a:lstStyle>
            <a:lvl1pPr>
              <a:defRPr sz="6600" b="1" i="0" normalizeH="0" baseline="0">
                <a:solidFill>
                  <a:schemeClr val="bg1"/>
                </a:solidFill>
                <a:latin typeface="Trade Gothic Inline" panose="020B0504030203020204" pitchFamily="34" charset="0"/>
              </a:defRPr>
            </a:lvl1pPr>
          </a:lstStyle>
          <a:p>
            <a:r>
              <a:rPr lang="fr-FR" dirty="0"/>
              <a:t>TITRE DE LA </a:t>
            </a:r>
            <a:r>
              <a:rPr lang="fr-FR" dirty="0" err="1"/>
              <a:t>PRéSENTATION</a:t>
            </a:r>
            <a:endParaRPr lang="fr-FR" dirty="0"/>
          </a:p>
        </p:txBody>
      </p:sp>
      <p:sp>
        <p:nvSpPr>
          <p:cNvPr id="3" name="Espace réservé du texte 2">
            <a:extLst>
              <a:ext uri="{FF2B5EF4-FFF2-40B4-BE49-F238E27FC236}">
                <a16:creationId xmlns:a16="http://schemas.microsoft.com/office/drawing/2014/main" id="{DA7E22A6-3367-B08A-C153-7CEFACF73D3F}"/>
              </a:ext>
            </a:extLst>
          </p:cNvPr>
          <p:cNvSpPr>
            <a:spLocks noGrp="1"/>
          </p:cNvSpPr>
          <p:nvPr>
            <p:ph type="body" sz="quarter" idx="10" hasCustomPrompt="1"/>
          </p:nvPr>
        </p:nvSpPr>
        <p:spPr>
          <a:xfrm>
            <a:off x="8562113" y="6121633"/>
            <a:ext cx="3329734" cy="392319"/>
          </a:xfrm>
          <a:prstGeom prst="rect">
            <a:avLst/>
          </a:prstGeom>
        </p:spPr>
        <p:txBody>
          <a:bodyPr anchor="ctr" anchorCtr="1">
            <a:normAutofit/>
          </a:bodyPr>
          <a:lstStyle>
            <a:lvl1pPr marL="0" indent="0" algn="r">
              <a:buFontTx/>
              <a:buNone/>
              <a:defRPr sz="1600" b="1">
                <a:solidFill>
                  <a:schemeClr val="bg1"/>
                </a:solidFill>
              </a:defRPr>
            </a:lvl1pPr>
          </a:lstStyle>
          <a:p>
            <a:pPr lvl="0"/>
            <a:r>
              <a:rPr lang="fr-FR" dirty="0"/>
              <a:t>DATE ET INFOS</a:t>
            </a:r>
          </a:p>
        </p:txBody>
      </p:sp>
    </p:spTree>
    <p:extLst>
      <p:ext uri="{BB962C8B-B14F-4D97-AF65-F5344CB8AC3E}">
        <p14:creationId xmlns:p14="http://schemas.microsoft.com/office/powerpoint/2010/main" val="341759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EMENTO Réutilisation de diapositive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681017"/>
            <a:ext cx="3755039" cy="2954655"/>
          </a:xfrm>
          <a:prstGeom prst="rect">
            <a:avLst/>
          </a:prstGeom>
          <a:noFill/>
        </p:spPr>
        <p:txBody>
          <a:bodyPr wrap="square">
            <a:spAutoFit/>
          </a:bodyPr>
          <a:lstStyle/>
          <a:p>
            <a:pPr lvl="0"/>
            <a:r>
              <a:rPr lang="fr-FR" sz="1400" dirty="0"/>
              <a:t>ACCUEIL/Diapositives « Réutiliser des diapositives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Décocher utiliser la mise en forme source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Insérer Diapositive (ou tout insérer en une fois)</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Changer la mise en page en choisissant la disposition la plus pertinente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Couper/Coller le texte si besoin de le  déplacer du bloc sous-titre à celui du texte (car si l’original était sur 2 bloc de textes le 1er se retrouvera en sous-titre)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Mettre en forme le texte avec Tab</a:t>
            </a:r>
          </a:p>
          <a:p>
            <a:pPr lvl="0"/>
            <a:endParaRPr lang="fr-FR" dirty="0"/>
          </a:p>
        </p:txBody>
      </p:sp>
      <p:pic>
        <p:nvPicPr>
          <p:cNvPr id="3" name="Image 2">
            <a:extLst>
              <a:ext uri="{FF2B5EF4-FFF2-40B4-BE49-F238E27FC236}">
                <a16:creationId xmlns:a16="http://schemas.microsoft.com/office/drawing/2014/main" id="{3B56707A-4C7E-4154-7689-8EC02471C7D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24400" y="1878876"/>
            <a:ext cx="6592887" cy="3100247"/>
          </a:xfrm>
          <a:prstGeom prst="rect">
            <a:avLst/>
          </a:prstGeom>
        </p:spPr>
      </p:pic>
      <p:sp>
        <p:nvSpPr>
          <p:cNvPr id="4" name="ZoneTexte 3">
            <a:extLst>
              <a:ext uri="{FF2B5EF4-FFF2-40B4-BE49-F238E27FC236}">
                <a16:creationId xmlns:a16="http://schemas.microsoft.com/office/drawing/2014/main" id="{45E1B240-F724-AD79-466B-5D810BC8F2CE}"/>
              </a:ext>
            </a:extLst>
          </p:cNvPr>
          <p:cNvSpPr txBox="1"/>
          <p:nvPr/>
        </p:nvSpPr>
        <p:spPr>
          <a:xfrm>
            <a:off x="874713" y="584156"/>
            <a:ext cx="676351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Réutilisation de diapositives</a:t>
            </a:r>
            <a:endParaRPr lang="fr-FR" sz="3400" b="0" i="0" kern="1200" noProof="0" dirty="0">
              <a:solidFill>
                <a:schemeClr val="accent1"/>
              </a:solidFill>
              <a:latin typeface="Trade Gothic Inline" panose="020B0504030203020204" pitchFamily="34" charset="0"/>
              <a:ea typeface="+mj-ea"/>
              <a:cs typeface="+mn-cs"/>
            </a:endParaRPr>
          </a:p>
        </p:txBody>
      </p:sp>
      <p:sp>
        <p:nvSpPr>
          <p:cNvPr id="2" name="Ellipse 1">
            <a:extLst>
              <a:ext uri="{FF2B5EF4-FFF2-40B4-BE49-F238E27FC236}">
                <a16:creationId xmlns:a16="http://schemas.microsoft.com/office/drawing/2014/main" id="{BF0FC16C-AC22-8FFF-D48C-78D6F7A62A1D}"/>
              </a:ext>
            </a:extLst>
          </p:cNvPr>
          <p:cNvSpPr/>
          <p:nvPr/>
        </p:nvSpPr>
        <p:spPr>
          <a:xfrm>
            <a:off x="5548103" y="1878876"/>
            <a:ext cx="798091" cy="74559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5" name="Ellipse 4">
            <a:extLst>
              <a:ext uri="{FF2B5EF4-FFF2-40B4-BE49-F238E27FC236}">
                <a16:creationId xmlns:a16="http://schemas.microsoft.com/office/drawing/2014/main" id="{4143B911-862A-C984-6B21-B28FAA9B54BA}"/>
              </a:ext>
            </a:extLst>
          </p:cNvPr>
          <p:cNvSpPr/>
          <p:nvPr/>
        </p:nvSpPr>
        <p:spPr>
          <a:xfrm>
            <a:off x="9487312" y="3389244"/>
            <a:ext cx="272914"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6" name="Ellipse 5">
            <a:extLst>
              <a:ext uri="{FF2B5EF4-FFF2-40B4-BE49-F238E27FC236}">
                <a16:creationId xmlns:a16="http://schemas.microsoft.com/office/drawing/2014/main" id="{36BDD2D1-CF2E-9F1F-E69B-16523467CB55}"/>
              </a:ext>
            </a:extLst>
          </p:cNvPr>
          <p:cNvSpPr/>
          <p:nvPr/>
        </p:nvSpPr>
        <p:spPr>
          <a:xfrm>
            <a:off x="10534233" y="4696970"/>
            <a:ext cx="783053"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7" name="ZoneTexte 6">
            <a:extLst>
              <a:ext uri="{FF2B5EF4-FFF2-40B4-BE49-F238E27FC236}">
                <a16:creationId xmlns:a16="http://schemas.microsoft.com/office/drawing/2014/main" id="{FC6B2933-FC79-3033-A6B8-8A020D2D5F82}"/>
              </a:ext>
            </a:extLst>
          </p:cNvPr>
          <p:cNvSpPr txBox="1"/>
          <p:nvPr/>
        </p:nvSpPr>
        <p:spPr>
          <a:xfrm>
            <a:off x="874713" y="584156"/>
            <a:ext cx="676351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Réutilisation de diapositives</a:t>
            </a:r>
            <a:endParaRPr lang="fr-FR" sz="3400" b="0" i="0" kern="1200" noProof="0" dirty="0">
              <a:solidFill>
                <a:schemeClr val="accent1"/>
              </a:solidFill>
              <a:latin typeface="Trade Gothic Inline" panose="020B0504030203020204" pitchFamily="34" charset="0"/>
              <a:ea typeface="+mj-ea"/>
              <a:cs typeface="+mn-cs"/>
            </a:endParaRPr>
          </a:p>
        </p:txBody>
      </p:sp>
      <p:sp>
        <p:nvSpPr>
          <p:cNvPr id="8" name="Ellipse 7">
            <a:extLst>
              <a:ext uri="{FF2B5EF4-FFF2-40B4-BE49-F238E27FC236}">
                <a16:creationId xmlns:a16="http://schemas.microsoft.com/office/drawing/2014/main" id="{D9D12324-2C1E-A681-A936-2C7C2DD5B97B}"/>
              </a:ext>
            </a:extLst>
          </p:cNvPr>
          <p:cNvSpPr/>
          <p:nvPr/>
        </p:nvSpPr>
        <p:spPr>
          <a:xfrm>
            <a:off x="5548103" y="1878876"/>
            <a:ext cx="798091" cy="74559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0" name="Ellipse 9">
            <a:extLst>
              <a:ext uri="{FF2B5EF4-FFF2-40B4-BE49-F238E27FC236}">
                <a16:creationId xmlns:a16="http://schemas.microsoft.com/office/drawing/2014/main" id="{61E1577C-3CC0-3877-BCF1-EA82590BCD13}"/>
              </a:ext>
            </a:extLst>
          </p:cNvPr>
          <p:cNvSpPr/>
          <p:nvPr/>
        </p:nvSpPr>
        <p:spPr>
          <a:xfrm>
            <a:off x="9487312" y="3389244"/>
            <a:ext cx="272914"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1" name="Ellipse 10">
            <a:extLst>
              <a:ext uri="{FF2B5EF4-FFF2-40B4-BE49-F238E27FC236}">
                <a16:creationId xmlns:a16="http://schemas.microsoft.com/office/drawing/2014/main" id="{3AEAE715-5180-CFE3-A63E-D41C4D6273C5}"/>
              </a:ext>
            </a:extLst>
          </p:cNvPr>
          <p:cNvSpPr/>
          <p:nvPr/>
        </p:nvSpPr>
        <p:spPr>
          <a:xfrm>
            <a:off x="10534233" y="4696970"/>
            <a:ext cx="783053"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2" name="ZoneTexte 11">
            <a:extLst>
              <a:ext uri="{FF2B5EF4-FFF2-40B4-BE49-F238E27FC236}">
                <a16:creationId xmlns:a16="http://schemas.microsoft.com/office/drawing/2014/main" id="{ABA494A8-22A1-6D42-68F4-B5771519F91F}"/>
              </a:ext>
            </a:extLst>
          </p:cNvPr>
          <p:cNvSpPr txBox="1"/>
          <p:nvPr/>
        </p:nvSpPr>
        <p:spPr>
          <a:xfrm>
            <a:off x="874713" y="584156"/>
            <a:ext cx="676351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Réutilisation de diapositives</a:t>
            </a:r>
            <a:endParaRPr lang="fr-FR" sz="3400" b="0" i="0" kern="1200" noProof="0" dirty="0">
              <a:solidFill>
                <a:schemeClr val="accent1"/>
              </a:solidFill>
              <a:latin typeface="Trade Gothic Inline" panose="020B0504030203020204" pitchFamily="34" charset="0"/>
              <a:ea typeface="+mj-ea"/>
              <a:cs typeface="+mn-cs"/>
            </a:endParaRPr>
          </a:p>
        </p:txBody>
      </p:sp>
      <p:sp>
        <p:nvSpPr>
          <p:cNvPr id="13" name="Ellipse 12">
            <a:extLst>
              <a:ext uri="{FF2B5EF4-FFF2-40B4-BE49-F238E27FC236}">
                <a16:creationId xmlns:a16="http://schemas.microsoft.com/office/drawing/2014/main" id="{A1C0B117-84DA-C949-E2F0-66D726500A10}"/>
              </a:ext>
            </a:extLst>
          </p:cNvPr>
          <p:cNvSpPr/>
          <p:nvPr/>
        </p:nvSpPr>
        <p:spPr>
          <a:xfrm>
            <a:off x="5548103" y="1878876"/>
            <a:ext cx="798091" cy="74559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4" name="Ellipse 13">
            <a:extLst>
              <a:ext uri="{FF2B5EF4-FFF2-40B4-BE49-F238E27FC236}">
                <a16:creationId xmlns:a16="http://schemas.microsoft.com/office/drawing/2014/main" id="{FD5EA983-876E-334F-AE3E-D949B91A0814}"/>
              </a:ext>
            </a:extLst>
          </p:cNvPr>
          <p:cNvSpPr/>
          <p:nvPr/>
        </p:nvSpPr>
        <p:spPr>
          <a:xfrm>
            <a:off x="9487312" y="3389244"/>
            <a:ext cx="272914"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5" name="Ellipse 14">
            <a:extLst>
              <a:ext uri="{FF2B5EF4-FFF2-40B4-BE49-F238E27FC236}">
                <a16:creationId xmlns:a16="http://schemas.microsoft.com/office/drawing/2014/main" id="{6DA55528-1377-2153-0D3C-53E82D0813A6}"/>
              </a:ext>
            </a:extLst>
          </p:cNvPr>
          <p:cNvSpPr/>
          <p:nvPr/>
        </p:nvSpPr>
        <p:spPr>
          <a:xfrm>
            <a:off x="10534233" y="4696970"/>
            <a:ext cx="783053"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6" name="ZoneTexte 15">
            <a:extLst>
              <a:ext uri="{FF2B5EF4-FFF2-40B4-BE49-F238E27FC236}">
                <a16:creationId xmlns:a16="http://schemas.microsoft.com/office/drawing/2014/main" id="{1A9A80B9-05C6-3860-957E-6AD9EBDAA457}"/>
              </a:ext>
            </a:extLst>
          </p:cNvPr>
          <p:cNvSpPr txBox="1"/>
          <p:nvPr userDrawn="1"/>
        </p:nvSpPr>
        <p:spPr>
          <a:xfrm>
            <a:off x="874713" y="584156"/>
            <a:ext cx="676351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Réutilisation de diapositives</a:t>
            </a:r>
            <a:endParaRPr lang="fr-FR" sz="3400" b="0" i="0" kern="1200" noProof="0" dirty="0">
              <a:solidFill>
                <a:schemeClr val="accent1"/>
              </a:solidFill>
              <a:latin typeface="Trade Gothic Inline" panose="020B0504030203020204" pitchFamily="34" charset="0"/>
              <a:ea typeface="+mj-ea"/>
              <a:cs typeface="+mn-cs"/>
            </a:endParaRPr>
          </a:p>
        </p:txBody>
      </p:sp>
      <p:sp>
        <p:nvSpPr>
          <p:cNvPr id="17" name="Ellipse 16">
            <a:extLst>
              <a:ext uri="{FF2B5EF4-FFF2-40B4-BE49-F238E27FC236}">
                <a16:creationId xmlns:a16="http://schemas.microsoft.com/office/drawing/2014/main" id="{5522F5D7-C29C-49F4-F5F0-24FA64E426D4}"/>
              </a:ext>
            </a:extLst>
          </p:cNvPr>
          <p:cNvSpPr/>
          <p:nvPr userDrawn="1"/>
        </p:nvSpPr>
        <p:spPr>
          <a:xfrm>
            <a:off x="5548103" y="1878876"/>
            <a:ext cx="798091" cy="74559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8" name="Ellipse 17">
            <a:extLst>
              <a:ext uri="{FF2B5EF4-FFF2-40B4-BE49-F238E27FC236}">
                <a16:creationId xmlns:a16="http://schemas.microsoft.com/office/drawing/2014/main" id="{16511F79-A4AD-84A1-C56C-38BB8500AA65}"/>
              </a:ext>
            </a:extLst>
          </p:cNvPr>
          <p:cNvSpPr/>
          <p:nvPr userDrawn="1"/>
        </p:nvSpPr>
        <p:spPr>
          <a:xfrm>
            <a:off x="9487312" y="3389244"/>
            <a:ext cx="272914"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9" name="Ellipse 18">
            <a:extLst>
              <a:ext uri="{FF2B5EF4-FFF2-40B4-BE49-F238E27FC236}">
                <a16:creationId xmlns:a16="http://schemas.microsoft.com/office/drawing/2014/main" id="{0B0A8F16-5132-4E19-C001-1647AE2E29AD}"/>
              </a:ext>
            </a:extLst>
          </p:cNvPr>
          <p:cNvSpPr/>
          <p:nvPr userDrawn="1"/>
        </p:nvSpPr>
        <p:spPr>
          <a:xfrm>
            <a:off x="10534233" y="4696970"/>
            <a:ext cx="783053"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269384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MEMENTO Impression">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1048884" y="1488567"/>
            <a:ext cx="4497387" cy="2677656"/>
          </a:xfrm>
          <a:prstGeom prst="rect">
            <a:avLst/>
          </a:prstGeom>
          <a:noFill/>
        </p:spPr>
        <p:txBody>
          <a:bodyPr wrap="square">
            <a:spAutoFit/>
          </a:bodyPr>
          <a:lstStyle/>
          <a:p>
            <a:pPr lvl="0"/>
            <a:r>
              <a:rPr lang="fr-FR" sz="1400" baseline="0" dirty="0"/>
              <a:t>Pour limiter la consommation de papier et d’encre en cas d’impression, vous pouvez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rPr>
              <a:t>Définir une plage de pages à imprimer</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rPr>
              <a:t>Imprimer des Documents de 6 diapositives par page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rPr>
              <a:t>Imprimer en « Noir et blanc intégral » (et non juste en « Nuances de gris » pour ne pas imprimer les aplats de couleur des Couverture et Intercalaires)</a:t>
            </a:r>
          </a:p>
          <a:p>
            <a:pPr marL="285750" lvl="0" indent="-285750">
              <a:buFont typeface="Arial" panose="020B0604020202020204" pitchFamily="34" charset="0"/>
              <a:buChar char="•"/>
            </a:pPr>
            <a:endParaRPr lang="fr-FR" sz="1400" baseline="0" dirty="0"/>
          </a:p>
          <a:p>
            <a:pPr marL="0" lvl="0" indent="0">
              <a:buFont typeface="Arial" panose="020B0604020202020204" pitchFamily="34" charset="0"/>
              <a:buNone/>
            </a:pPr>
            <a:r>
              <a:rPr lang="fr-FR" sz="1400" baseline="0" dirty="0">
                <a:solidFill>
                  <a:schemeClr val="accent6"/>
                </a:solidFill>
              </a:rPr>
              <a:t>NB : Pour imprimer en couleur ou diffuser un PDF, il faut changer les dispositions des Couverture / Sommaire / Merci avec photos ou dégradés et les Intercalaires par leur version PRINT correspondantes</a:t>
            </a:r>
          </a:p>
        </p:txBody>
      </p:sp>
      <p:pic>
        <p:nvPicPr>
          <p:cNvPr id="11" name="Image 10">
            <a:extLst>
              <a:ext uri="{FF2B5EF4-FFF2-40B4-BE49-F238E27FC236}">
                <a16:creationId xmlns:a16="http://schemas.microsoft.com/office/drawing/2014/main" id="{03998770-34D4-3711-B9F3-CF8F44640B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1828" y="1488567"/>
            <a:ext cx="5570736" cy="3272044"/>
          </a:xfrm>
          <a:prstGeom prst="rect">
            <a:avLst/>
          </a:prstGeom>
        </p:spPr>
      </p:pic>
      <p:sp>
        <p:nvSpPr>
          <p:cNvPr id="3" name="ZoneTexte 2">
            <a:extLst>
              <a:ext uri="{FF2B5EF4-FFF2-40B4-BE49-F238E27FC236}">
                <a16:creationId xmlns:a16="http://schemas.microsoft.com/office/drawing/2014/main" id="{904D706B-3C60-79E6-DEE9-65A1DCA984C2}"/>
              </a:ext>
            </a:extLst>
          </p:cNvPr>
          <p:cNvSpPr txBox="1"/>
          <p:nvPr/>
        </p:nvSpPr>
        <p:spPr>
          <a:xfrm>
            <a:off x="874713" y="584156"/>
            <a:ext cx="642079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ImpressioN</a:t>
            </a:r>
            <a:r>
              <a:rPr lang="fr-FR" sz="3400" b="0" i="0" kern="1200" dirty="0">
                <a:solidFill>
                  <a:schemeClr val="accent1"/>
                </a:solidFill>
                <a:latin typeface="Trade Gothic Inline" panose="020B0504030203020204" pitchFamily="34" charset="0"/>
                <a:ea typeface="+mj-ea"/>
              </a:rPr>
              <a:t> &amp; Version </a:t>
            </a:r>
            <a:r>
              <a:rPr lang="fr-FR" sz="3400" b="0" i="0" kern="1200" dirty="0" err="1">
                <a:solidFill>
                  <a:schemeClr val="accent1"/>
                </a:solidFill>
                <a:latin typeface="Trade Gothic Inline" panose="020B0504030203020204" pitchFamily="34" charset="0"/>
                <a:ea typeface="+mj-ea"/>
              </a:rPr>
              <a:t>print</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0F418403-3C37-6BF8-315E-F6B69FFC2BAE}"/>
              </a:ext>
            </a:extLst>
          </p:cNvPr>
          <p:cNvSpPr/>
          <p:nvPr/>
        </p:nvSpPr>
        <p:spPr>
          <a:xfrm>
            <a:off x="6502832" y="3657283"/>
            <a:ext cx="1361008" cy="26982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6" name="Ellipse 5">
            <a:extLst>
              <a:ext uri="{FF2B5EF4-FFF2-40B4-BE49-F238E27FC236}">
                <a16:creationId xmlns:a16="http://schemas.microsoft.com/office/drawing/2014/main" id="{8D353AA2-5A42-5687-48B5-A413A1A4A4EF}"/>
              </a:ext>
            </a:extLst>
          </p:cNvPr>
          <p:cNvSpPr/>
          <p:nvPr/>
        </p:nvSpPr>
        <p:spPr>
          <a:xfrm>
            <a:off x="6502832" y="2842867"/>
            <a:ext cx="1361008" cy="5187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 name="ZoneTexte 1">
            <a:extLst>
              <a:ext uri="{FF2B5EF4-FFF2-40B4-BE49-F238E27FC236}">
                <a16:creationId xmlns:a16="http://schemas.microsoft.com/office/drawing/2014/main" id="{850AC47F-9DC3-A62E-A372-0B5F31B2F792}"/>
              </a:ext>
            </a:extLst>
          </p:cNvPr>
          <p:cNvSpPr txBox="1"/>
          <p:nvPr/>
        </p:nvSpPr>
        <p:spPr>
          <a:xfrm>
            <a:off x="874713" y="584156"/>
            <a:ext cx="642079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ImpressioN</a:t>
            </a:r>
            <a:r>
              <a:rPr lang="fr-FR" sz="3400" b="0" i="0" kern="1200" dirty="0">
                <a:solidFill>
                  <a:schemeClr val="accent1"/>
                </a:solidFill>
                <a:latin typeface="Trade Gothic Inline" panose="020B0504030203020204" pitchFamily="34" charset="0"/>
                <a:ea typeface="+mj-ea"/>
              </a:rPr>
              <a:t> &amp; Version </a:t>
            </a:r>
            <a:r>
              <a:rPr lang="fr-FR" sz="3400" b="0" i="0" kern="1200" dirty="0" err="1">
                <a:solidFill>
                  <a:schemeClr val="accent1"/>
                </a:solidFill>
                <a:latin typeface="Trade Gothic Inline" panose="020B0504030203020204" pitchFamily="34" charset="0"/>
                <a:ea typeface="+mj-ea"/>
              </a:rPr>
              <a:t>print</a:t>
            </a:r>
            <a:endParaRPr lang="fr-FR" sz="3400" b="0" i="0" kern="1200" noProof="0" dirty="0">
              <a:solidFill>
                <a:schemeClr val="accent1"/>
              </a:solidFill>
              <a:latin typeface="Trade Gothic Inline" panose="020B0504030203020204" pitchFamily="34" charset="0"/>
              <a:ea typeface="+mj-ea"/>
              <a:cs typeface="+mn-cs"/>
            </a:endParaRPr>
          </a:p>
        </p:txBody>
      </p:sp>
      <p:sp>
        <p:nvSpPr>
          <p:cNvPr id="4" name="Ellipse 3">
            <a:extLst>
              <a:ext uri="{FF2B5EF4-FFF2-40B4-BE49-F238E27FC236}">
                <a16:creationId xmlns:a16="http://schemas.microsoft.com/office/drawing/2014/main" id="{E92DF7F5-BFFE-8AAF-CFB2-FCE91E0E3446}"/>
              </a:ext>
            </a:extLst>
          </p:cNvPr>
          <p:cNvSpPr/>
          <p:nvPr/>
        </p:nvSpPr>
        <p:spPr>
          <a:xfrm>
            <a:off x="6502832" y="3657283"/>
            <a:ext cx="1361008" cy="26982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7" name="Ellipse 6">
            <a:extLst>
              <a:ext uri="{FF2B5EF4-FFF2-40B4-BE49-F238E27FC236}">
                <a16:creationId xmlns:a16="http://schemas.microsoft.com/office/drawing/2014/main" id="{3FFF967F-48B5-592D-6C9B-ACBC0C7BD0AE}"/>
              </a:ext>
            </a:extLst>
          </p:cNvPr>
          <p:cNvSpPr/>
          <p:nvPr/>
        </p:nvSpPr>
        <p:spPr>
          <a:xfrm>
            <a:off x="6502832" y="2842867"/>
            <a:ext cx="1361008" cy="5187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8" name="ZoneTexte 7">
            <a:extLst>
              <a:ext uri="{FF2B5EF4-FFF2-40B4-BE49-F238E27FC236}">
                <a16:creationId xmlns:a16="http://schemas.microsoft.com/office/drawing/2014/main" id="{6050508B-8FE5-1DA8-CA24-6D2B6FAB58A3}"/>
              </a:ext>
            </a:extLst>
          </p:cNvPr>
          <p:cNvSpPr txBox="1"/>
          <p:nvPr/>
        </p:nvSpPr>
        <p:spPr>
          <a:xfrm>
            <a:off x="874713" y="584156"/>
            <a:ext cx="642079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ImpressioN</a:t>
            </a:r>
            <a:r>
              <a:rPr lang="fr-FR" sz="3400" b="0" i="0" kern="1200" dirty="0">
                <a:solidFill>
                  <a:schemeClr val="accent1"/>
                </a:solidFill>
                <a:latin typeface="Trade Gothic Inline" panose="020B0504030203020204" pitchFamily="34" charset="0"/>
                <a:ea typeface="+mj-ea"/>
              </a:rPr>
              <a:t> &amp; Version </a:t>
            </a:r>
            <a:r>
              <a:rPr lang="fr-FR" sz="3400" b="0" i="0" kern="1200" dirty="0" err="1">
                <a:solidFill>
                  <a:schemeClr val="accent1"/>
                </a:solidFill>
                <a:latin typeface="Trade Gothic Inline" panose="020B0504030203020204" pitchFamily="34" charset="0"/>
                <a:ea typeface="+mj-ea"/>
              </a:rPr>
              <a:t>print</a:t>
            </a:r>
            <a:endParaRPr lang="fr-FR" sz="3400" b="0" i="0" kern="1200" noProof="0" dirty="0">
              <a:solidFill>
                <a:schemeClr val="accent1"/>
              </a:solidFill>
              <a:latin typeface="Trade Gothic Inline" panose="020B0504030203020204" pitchFamily="34" charset="0"/>
              <a:ea typeface="+mj-ea"/>
              <a:cs typeface="+mn-cs"/>
            </a:endParaRPr>
          </a:p>
        </p:txBody>
      </p:sp>
      <p:sp>
        <p:nvSpPr>
          <p:cNvPr id="10" name="Ellipse 9">
            <a:extLst>
              <a:ext uri="{FF2B5EF4-FFF2-40B4-BE49-F238E27FC236}">
                <a16:creationId xmlns:a16="http://schemas.microsoft.com/office/drawing/2014/main" id="{86896056-F090-1C1C-35E6-40522901CE9D}"/>
              </a:ext>
            </a:extLst>
          </p:cNvPr>
          <p:cNvSpPr/>
          <p:nvPr/>
        </p:nvSpPr>
        <p:spPr>
          <a:xfrm>
            <a:off x="6502832" y="3657283"/>
            <a:ext cx="1361008" cy="26982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2" name="Ellipse 11">
            <a:extLst>
              <a:ext uri="{FF2B5EF4-FFF2-40B4-BE49-F238E27FC236}">
                <a16:creationId xmlns:a16="http://schemas.microsoft.com/office/drawing/2014/main" id="{E6E369A7-3343-A044-028B-10E90FFC5ABC}"/>
              </a:ext>
            </a:extLst>
          </p:cNvPr>
          <p:cNvSpPr/>
          <p:nvPr/>
        </p:nvSpPr>
        <p:spPr>
          <a:xfrm>
            <a:off x="6502832" y="2842867"/>
            <a:ext cx="1361008" cy="5187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3" name="ZoneTexte 12">
            <a:extLst>
              <a:ext uri="{FF2B5EF4-FFF2-40B4-BE49-F238E27FC236}">
                <a16:creationId xmlns:a16="http://schemas.microsoft.com/office/drawing/2014/main" id="{2EE2B4EC-9058-99F4-FFD6-E2BC5C60D0B4}"/>
              </a:ext>
            </a:extLst>
          </p:cNvPr>
          <p:cNvSpPr txBox="1"/>
          <p:nvPr userDrawn="1"/>
        </p:nvSpPr>
        <p:spPr>
          <a:xfrm>
            <a:off x="874713" y="584156"/>
            <a:ext cx="642079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ImpressioN</a:t>
            </a:r>
            <a:r>
              <a:rPr lang="fr-FR" sz="3400" b="0" i="0" kern="1200" dirty="0">
                <a:solidFill>
                  <a:schemeClr val="accent1"/>
                </a:solidFill>
                <a:latin typeface="Trade Gothic Inline" panose="020B0504030203020204" pitchFamily="34" charset="0"/>
                <a:ea typeface="+mj-ea"/>
              </a:rPr>
              <a:t> &amp; Version </a:t>
            </a:r>
            <a:r>
              <a:rPr lang="fr-FR" sz="3400" b="0" i="0" kern="1200" dirty="0" err="1">
                <a:solidFill>
                  <a:schemeClr val="accent1"/>
                </a:solidFill>
                <a:latin typeface="Trade Gothic Inline" panose="020B0504030203020204" pitchFamily="34" charset="0"/>
                <a:ea typeface="+mj-ea"/>
              </a:rPr>
              <a:t>print</a:t>
            </a:r>
            <a:endParaRPr lang="fr-FR" sz="3400" b="0" i="0" kern="1200" noProof="0" dirty="0">
              <a:solidFill>
                <a:schemeClr val="accent1"/>
              </a:solidFill>
              <a:latin typeface="Trade Gothic Inline" panose="020B0504030203020204" pitchFamily="34" charset="0"/>
              <a:ea typeface="+mj-ea"/>
              <a:cs typeface="+mn-cs"/>
            </a:endParaRPr>
          </a:p>
        </p:txBody>
      </p:sp>
      <p:sp>
        <p:nvSpPr>
          <p:cNvPr id="14" name="Ellipse 13">
            <a:extLst>
              <a:ext uri="{FF2B5EF4-FFF2-40B4-BE49-F238E27FC236}">
                <a16:creationId xmlns:a16="http://schemas.microsoft.com/office/drawing/2014/main" id="{BAB6C601-09B8-0F19-A70C-5B415A9B3764}"/>
              </a:ext>
            </a:extLst>
          </p:cNvPr>
          <p:cNvSpPr/>
          <p:nvPr userDrawn="1"/>
        </p:nvSpPr>
        <p:spPr>
          <a:xfrm>
            <a:off x="6502832" y="3657283"/>
            <a:ext cx="1361008" cy="26982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5" name="Ellipse 14">
            <a:extLst>
              <a:ext uri="{FF2B5EF4-FFF2-40B4-BE49-F238E27FC236}">
                <a16:creationId xmlns:a16="http://schemas.microsoft.com/office/drawing/2014/main" id="{686BCB87-77EF-E9BC-24FB-661C4F2B4D30}"/>
              </a:ext>
            </a:extLst>
          </p:cNvPr>
          <p:cNvSpPr/>
          <p:nvPr userDrawn="1"/>
        </p:nvSpPr>
        <p:spPr>
          <a:xfrm>
            <a:off x="6502832" y="2842867"/>
            <a:ext cx="1361008" cy="5187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97485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MEMENTO Power BI">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585076"/>
            <a:ext cx="5907087" cy="1169551"/>
          </a:xfrm>
          <a:prstGeom prst="rect">
            <a:avLst/>
          </a:prstGeom>
          <a:noFill/>
        </p:spPr>
        <p:txBody>
          <a:bodyPr wrap="square">
            <a:spAutoFit/>
          </a:bodyPr>
          <a:lstStyle/>
          <a:p>
            <a:pPr lvl="0"/>
            <a:r>
              <a:rPr lang="fr-FR" sz="1400" dirty="0"/>
              <a:t>Dans Power BI online copier le lien URL vers le rapport ou l’élément que vous souhaitez intégrer dans votre présentation (via les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Ajouter si besoin une diapositive vierge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Dans l’onglet Insertion : Cliquer sur l’outil Power BI</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Coller l’URL du rapport ou de l’élément dans la fenêtre qui s’est ouverte</a:t>
            </a:r>
          </a:p>
        </p:txBody>
      </p:sp>
      <p:pic>
        <p:nvPicPr>
          <p:cNvPr id="4" name="Image 3">
            <a:extLst>
              <a:ext uri="{FF2B5EF4-FFF2-40B4-BE49-F238E27FC236}">
                <a16:creationId xmlns:a16="http://schemas.microsoft.com/office/drawing/2014/main" id="{B9C81D30-E8AA-0982-5E4B-71E2E8E565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21085" y="1196974"/>
            <a:ext cx="4196202" cy="3143526"/>
          </a:xfrm>
          <a:prstGeom prst="rect">
            <a:avLst/>
          </a:prstGeom>
        </p:spPr>
      </p:pic>
      <p:sp>
        <p:nvSpPr>
          <p:cNvPr id="3" name="ZoneTexte 2">
            <a:extLst>
              <a:ext uri="{FF2B5EF4-FFF2-40B4-BE49-F238E27FC236}">
                <a16:creationId xmlns:a16="http://schemas.microsoft.com/office/drawing/2014/main" id="{9FBFC6AE-55AB-34EC-D88F-7EAE4FF2FC97}"/>
              </a:ext>
            </a:extLst>
          </p:cNvPr>
          <p:cNvSpPr txBox="1"/>
          <p:nvPr/>
        </p:nvSpPr>
        <p:spPr>
          <a:xfrm>
            <a:off x="874713" y="584156"/>
            <a:ext cx="2212785"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Power bi</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1DC1237A-0B0E-654B-B88A-3A16A26B1F99}"/>
              </a:ext>
            </a:extLst>
          </p:cNvPr>
          <p:cNvSpPr/>
          <p:nvPr/>
        </p:nvSpPr>
        <p:spPr>
          <a:xfrm>
            <a:off x="10333686" y="1196974"/>
            <a:ext cx="494735" cy="77620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2" name="Image 1">
            <a:extLst>
              <a:ext uri="{FF2B5EF4-FFF2-40B4-BE49-F238E27FC236}">
                <a16:creationId xmlns:a16="http://schemas.microsoft.com/office/drawing/2014/main" id="{C838AC0E-4F55-43E5-9C23-27B6FD1239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21085" y="1196974"/>
            <a:ext cx="4196202" cy="3143526"/>
          </a:xfrm>
          <a:prstGeom prst="rect">
            <a:avLst/>
          </a:prstGeom>
        </p:spPr>
      </p:pic>
      <p:sp>
        <p:nvSpPr>
          <p:cNvPr id="6" name="ZoneTexte 5">
            <a:extLst>
              <a:ext uri="{FF2B5EF4-FFF2-40B4-BE49-F238E27FC236}">
                <a16:creationId xmlns:a16="http://schemas.microsoft.com/office/drawing/2014/main" id="{C781A588-26FF-2BB7-34EC-C362BBFAD4AF}"/>
              </a:ext>
            </a:extLst>
          </p:cNvPr>
          <p:cNvSpPr txBox="1"/>
          <p:nvPr/>
        </p:nvSpPr>
        <p:spPr>
          <a:xfrm>
            <a:off x="874713" y="584156"/>
            <a:ext cx="2212785"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Power bi</a:t>
            </a:r>
            <a:endParaRPr lang="fr-FR" sz="3400" b="0" i="0" kern="1200" noProof="0" dirty="0">
              <a:solidFill>
                <a:schemeClr val="accent1"/>
              </a:solidFill>
              <a:latin typeface="Trade Gothic Inline" panose="020B0504030203020204" pitchFamily="34" charset="0"/>
              <a:ea typeface="+mj-ea"/>
              <a:cs typeface="+mn-cs"/>
            </a:endParaRPr>
          </a:p>
        </p:txBody>
      </p:sp>
      <p:sp>
        <p:nvSpPr>
          <p:cNvPr id="7" name="Ellipse 6">
            <a:extLst>
              <a:ext uri="{FF2B5EF4-FFF2-40B4-BE49-F238E27FC236}">
                <a16:creationId xmlns:a16="http://schemas.microsoft.com/office/drawing/2014/main" id="{8319030F-1BCE-0E35-5E60-D1192CB94ED6}"/>
              </a:ext>
            </a:extLst>
          </p:cNvPr>
          <p:cNvSpPr/>
          <p:nvPr/>
        </p:nvSpPr>
        <p:spPr>
          <a:xfrm>
            <a:off x="10333686" y="1196974"/>
            <a:ext cx="494735" cy="77620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8" name="Image 7">
            <a:extLst>
              <a:ext uri="{FF2B5EF4-FFF2-40B4-BE49-F238E27FC236}">
                <a16:creationId xmlns:a16="http://schemas.microsoft.com/office/drawing/2014/main" id="{C66B62D5-BE23-8ED4-B4A7-69A3511A8B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21085" y="1196974"/>
            <a:ext cx="4196202" cy="3143526"/>
          </a:xfrm>
          <a:prstGeom prst="rect">
            <a:avLst/>
          </a:prstGeom>
        </p:spPr>
      </p:pic>
      <p:sp>
        <p:nvSpPr>
          <p:cNvPr id="10" name="ZoneTexte 9">
            <a:extLst>
              <a:ext uri="{FF2B5EF4-FFF2-40B4-BE49-F238E27FC236}">
                <a16:creationId xmlns:a16="http://schemas.microsoft.com/office/drawing/2014/main" id="{3E5220DA-850F-22E5-6BDE-0E5EEFDBD3A5}"/>
              </a:ext>
            </a:extLst>
          </p:cNvPr>
          <p:cNvSpPr txBox="1"/>
          <p:nvPr/>
        </p:nvSpPr>
        <p:spPr>
          <a:xfrm>
            <a:off x="874713" y="584156"/>
            <a:ext cx="2212785"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Power bi</a:t>
            </a:r>
            <a:endParaRPr lang="fr-FR" sz="3400" b="0" i="0" kern="1200" noProof="0" dirty="0">
              <a:solidFill>
                <a:schemeClr val="accent1"/>
              </a:solidFill>
              <a:latin typeface="Trade Gothic Inline" panose="020B0504030203020204" pitchFamily="34" charset="0"/>
              <a:ea typeface="+mj-ea"/>
              <a:cs typeface="+mn-cs"/>
            </a:endParaRPr>
          </a:p>
        </p:txBody>
      </p:sp>
      <p:sp>
        <p:nvSpPr>
          <p:cNvPr id="11" name="Ellipse 10">
            <a:extLst>
              <a:ext uri="{FF2B5EF4-FFF2-40B4-BE49-F238E27FC236}">
                <a16:creationId xmlns:a16="http://schemas.microsoft.com/office/drawing/2014/main" id="{4ACA23AA-AA71-29FD-DF85-97C97C7602B4}"/>
              </a:ext>
            </a:extLst>
          </p:cNvPr>
          <p:cNvSpPr/>
          <p:nvPr/>
        </p:nvSpPr>
        <p:spPr>
          <a:xfrm>
            <a:off x="10333686" y="1196974"/>
            <a:ext cx="494735" cy="77620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2" name="Image 11">
            <a:extLst>
              <a:ext uri="{FF2B5EF4-FFF2-40B4-BE49-F238E27FC236}">
                <a16:creationId xmlns:a16="http://schemas.microsoft.com/office/drawing/2014/main" id="{55279F00-8309-76FA-95D0-FF3B4E71E2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1085" y="1196974"/>
            <a:ext cx="4196202" cy="3143526"/>
          </a:xfrm>
          <a:prstGeom prst="rect">
            <a:avLst/>
          </a:prstGeom>
        </p:spPr>
      </p:pic>
      <p:sp>
        <p:nvSpPr>
          <p:cNvPr id="13" name="ZoneTexte 12">
            <a:extLst>
              <a:ext uri="{FF2B5EF4-FFF2-40B4-BE49-F238E27FC236}">
                <a16:creationId xmlns:a16="http://schemas.microsoft.com/office/drawing/2014/main" id="{8B088B56-182F-3858-F3A8-7DDA0262C868}"/>
              </a:ext>
            </a:extLst>
          </p:cNvPr>
          <p:cNvSpPr txBox="1"/>
          <p:nvPr userDrawn="1"/>
        </p:nvSpPr>
        <p:spPr>
          <a:xfrm>
            <a:off x="874713" y="584156"/>
            <a:ext cx="2212785"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Power bi</a:t>
            </a:r>
            <a:endParaRPr lang="fr-FR" sz="3400" b="0" i="0" kern="1200" noProof="0" dirty="0">
              <a:solidFill>
                <a:schemeClr val="accent1"/>
              </a:solidFill>
              <a:latin typeface="Trade Gothic Inline" panose="020B0504030203020204" pitchFamily="34" charset="0"/>
              <a:ea typeface="+mj-ea"/>
              <a:cs typeface="+mn-cs"/>
            </a:endParaRPr>
          </a:p>
        </p:txBody>
      </p:sp>
      <p:sp>
        <p:nvSpPr>
          <p:cNvPr id="14" name="Ellipse 13">
            <a:extLst>
              <a:ext uri="{FF2B5EF4-FFF2-40B4-BE49-F238E27FC236}">
                <a16:creationId xmlns:a16="http://schemas.microsoft.com/office/drawing/2014/main" id="{5B58DF89-2A2F-B5E4-DD61-10218CAB1FC9}"/>
              </a:ext>
            </a:extLst>
          </p:cNvPr>
          <p:cNvSpPr/>
          <p:nvPr userDrawn="1"/>
        </p:nvSpPr>
        <p:spPr>
          <a:xfrm>
            <a:off x="10333686" y="1196974"/>
            <a:ext cx="494735" cy="77620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24870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MEMENTO Cameo, enregistrement &amp; webinaire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617801"/>
            <a:ext cx="3501344" cy="2677656"/>
          </a:xfrm>
          <a:prstGeom prst="rect">
            <a:avLst/>
          </a:prstGeom>
          <a:noFill/>
        </p:spPr>
        <p:txBody>
          <a:bodyPr wrap="square">
            <a:spAutoFit/>
          </a:bodyPr>
          <a:lstStyle/>
          <a:p>
            <a:pPr lvl="0"/>
            <a:r>
              <a:rPr lang="fr-FR" sz="1400" dirty="0"/>
              <a:t>Enregistrer permet de faire (de gauche à droite)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Un </a:t>
            </a:r>
            <a:r>
              <a:rPr lang="fr-FR" sz="1400" b="0" kern="1200" dirty="0" err="1">
                <a:solidFill>
                  <a:schemeClr val="tx1"/>
                </a:solidFill>
                <a:latin typeface="Trade Gothic Next" panose="020B0403040303020004" pitchFamily="34" charset="0"/>
                <a:ea typeface="+mn-ea"/>
              </a:rPr>
              <a:t>Cameo</a:t>
            </a:r>
            <a:r>
              <a:rPr lang="fr-FR" sz="1400" b="0" kern="1200" dirty="0">
                <a:solidFill>
                  <a:schemeClr val="tx1"/>
                </a:solidFill>
                <a:latin typeface="Trade Gothic Next" panose="020B0403040303020004" pitchFamily="34" charset="0"/>
                <a:ea typeface="+mn-ea"/>
              </a:rPr>
              <a:t> pour faire apparaitre votre tête dans un cercle pendant que vous faites votre présentation</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Des enregistrements d’écran pour faire par exemple des Tutos d’un autre logiciel, ou présentation d’un site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Des enregistrement audio pour insérer un commentaire audio</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De créer une vidéo qui déroule automatiquement votre présentation</a:t>
            </a:r>
          </a:p>
        </p:txBody>
      </p:sp>
      <p:pic>
        <p:nvPicPr>
          <p:cNvPr id="6" name="Image 5">
            <a:extLst>
              <a:ext uri="{FF2B5EF4-FFF2-40B4-BE49-F238E27FC236}">
                <a16:creationId xmlns:a16="http://schemas.microsoft.com/office/drawing/2014/main" id="{ED4003D8-7F22-D831-5FBE-4751014098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1170" y="1781087"/>
            <a:ext cx="6854145" cy="2667000"/>
          </a:xfrm>
          <a:prstGeom prst="rect">
            <a:avLst/>
          </a:prstGeom>
        </p:spPr>
      </p:pic>
      <p:sp>
        <p:nvSpPr>
          <p:cNvPr id="3" name="ZoneTexte 2">
            <a:extLst>
              <a:ext uri="{FF2B5EF4-FFF2-40B4-BE49-F238E27FC236}">
                <a16:creationId xmlns:a16="http://schemas.microsoft.com/office/drawing/2014/main" id="{BBC85378-1E1E-04BF-28FF-57A57578D158}"/>
              </a:ext>
            </a:extLst>
          </p:cNvPr>
          <p:cNvSpPr txBox="1"/>
          <p:nvPr/>
        </p:nvSpPr>
        <p:spPr>
          <a:xfrm>
            <a:off x="874713" y="584156"/>
            <a:ext cx="1050127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Captures d’</a:t>
            </a:r>
            <a:r>
              <a:rPr lang="fr-FR" sz="3400" b="0" i="0" kern="1200" dirty="0" err="1">
                <a:solidFill>
                  <a:schemeClr val="accent1"/>
                </a:solidFill>
                <a:latin typeface="Trade Gothic Inline" panose="020B0504030203020204" pitchFamily="34" charset="0"/>
                <a:ea typeface="+mj-ea"/>
              </a:rPr>
              <a:t>ecran</a:t>
            </a:r>
            <a:r>
              <a:rPr lang="fr-FR" sz="3400" b="0" i="0" kern="1200" dirty="0">
                <a:solidFill>
                  <a:schemeClr val="accent1"/>
                </a:solidFill>
                <a:latin typeface="Trade Gothic Inline" panose="020B0504030203020204" pitchFamily="34" charset="0"/>
                <a:ea typeface="+mj-ea"/>
              </a:rPr>
              <a:t>, Export </a:t>
            </a:r>
            <a:r>
              <a:rPr lang="fr-FR" sz="3400" b="0" i="0" kern="1200" dirty="0" err="1">
                <a:solidFill>
                  <a:schemeClr val="accent1"/>
                </a:solidFill>
                <a:latin typeface="Trade Gothic Inline" panose="020B0504030203020204" pitchFamily="34" charset="0"/>
                <a:ea typeface="+mj-ea"/>
              </a:rPr>
              <a:t>video</a:t>
            </a:r>
            <a:r>
              <a:rPr lang="fr-FR" sz="3400" b="0" i="0" kern="1200" dirty="0">
                <a:solidFill>
                  <a:schemeClr val="accent1"/>
                </a:solidFill>
                <a:latin typeface="Trade Gothic Inline" panose="020B0504030203020204" pitchFamily="34" charset="0"/>
                <a:ea typeface="+mj-ea"/>
              </a:rPr>
              <a:t> &amp; webinaires</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3C0F7902-A4C6-4430-EEC2-9C3F351285AA}"/>
              </a:ext>
            </a:extLst>
          </p:cNvPr>
          <p:cNvSpPr/>
          <p:nvPr/>
        </p:nvSpPr>
        <p:spPr>
          <a:xfrm>
            <a:off x="6857362"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7" name="Ellipse 6">
            <a:extLst>
              <a:ext uri="{FF2B5EF4-FFF2-40B4-BE49-F238E27FC236}">
                <a16:creationId xmlns:a16="http://schemas.microsoft.com/office/drawing/2014/main" id="{1B931645-8C9F-C604-CEB6-352D07567912}"/>
              </a:ext>
            </a:extLst>
          </p:cNvPr>
          <p:cNvSpPr/>
          <p:nvPr/>
        </p:nvSpPr>
        <p:spPr>
          <a:xfrm>
            <a:off x="9752961" y="2048576"/>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8" name="Ellipse 7">
            <a:extLst>
              <a:ext uri="{FF2B5EF4-FFF2-40B4-BE49-F238E27FC236}">
                <a16:creationId xmlns:a16="http://schemas.microsoft.com/office/drawing/2014/main" id="{90E07128-FBE3-11BB-6736-79A3432E3F6B}"/>
              </a:ext>
            </a:extLst>
          </p:cNvPr>
          <p:cNvSpPr/>
          <p:nvPr/>
        </p:nvSpPr>
        <p:spPr>
          <a:xfrm>
            <a:off x="4951715"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2" name="Image 1">
            <a:extLst>
              <a:ext uri="{FF2B5EF4-FFF2-40B4-BE49-F238E27FC236}">
                <a16:creationId xmlns:a16="http://schemas.microsoft.com/office/drawing/2014/main" id="{2654E19C-F560-A727-8EB2-4CF736A921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1170" y="1781087"/>
            <a:ext cx="6854145" cy="2667000"/>
          </a:xfrm>
          <a:prstGeom prst="rect">
            <a:avLst/>
          </a:prstGeom>
        </p:spPr>
      </p:pic>
      <p:sp>
        <p:nvSpPr>
          <p:cNvPr id="4" name="ZoneTexte 3">
            <a:extLst>
              <a:ext uri="{FF2B5EF4-FFF2-40B4-BE49-F238E27FC236}">
                <a16:creationId xmlns:a16="http://schemas.microsoft.com/office/drawing/2014/main" id="{28A084C9-D594-B3CB-9928-48A9E4D37BC3}"/>
              </a:ext>
            </a:extLst>
          </p:cNvPr>
          <p:cNvSpPr txBox="1"/>
          <p:nvPr/>
        </p:nvSpPr>
        <p:spPr>
          <a:xfrm>
            <a:off x="874713" y="584156"/>
            <a:ext cx="1050127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Captures d’</a:t>
            </a:r>
            <a:r>
              <a:rPr lang="fr-FR" sz="3400" b="0" i="0" kern="1200" dirty="0" err="1">
                <a:solidFill>
                  <a:schemeClr val="accent1"/>
                </a:solidFill>
                <a:latin typeface="Trade Gothic Inline" panose="020B0504030203020204" pitchFamily="34" charset="0"/>
                <a:ea typeface="+mj-ea"/>
              </a:rPr>
              <a:t>ecran</a:t>
            </a:r>
            <a:r>
              <a:rPr lang="fr-FR" sz="3400" b="0" i="0" kern="1200" dirty="0">
                <a:solidFill>
                  <a:schemeClr val="accent1"/>
                </a:solidFill>
                <a:latin typeface="Trade Gothic Inline" panose="020B0504030203020204" pitchFamily="34" charset="0"/>
                <a:ea typeface="+mj-ea"/>
              </a:rPr>
              <a:t>, Export </a:t>
            </a:r>
            <a:r>
              <a:rPr lang="fr-FR" sz="3400" b="0" i="0" kern="1200" dirty="0" err="1">
                <a:solidFill>
                  <a:schemeClr val="accent1"/>
                </a:solidFill>
                <a:latin typeface="Trade Gothic Inline" panose="020B0504030203020204" pitchFamily="34" charset="0"/>
                <a:ea typeface="+mj-ea"/>
              </a:rPr>
              <a:t>video</a:t>
            </a:r>
            <a:r>
              <a:rPr lang="fr-FR" sz="3400" b="0" i="0" kern="1200" dirty="0">
                <a:solidFill>
                  <a:schemeClr val="accent1"/>
                </a:solidFill>
                <a:latin typeface="Trade Gothic Inline" panose="020B0504030203020204" pitchFamily="34" charset="0"/>
                <a:ea typeface="+mj-ea"/>
              </a:rPr>
              <a:t> &amp; webinaires</a:t>
            </a:r>
            <a:endParaRPr lang="fr-FR" sz="3400" b="0" i="0" kern="1200" noProof="0" dirty="0">
              <a:solidFill>
                <a:schemeClr val="accent1"/>
              </a:solidFill>
              <a:latin typeface="Trade Gothic Inline" panose="020B0504030203020204" pitchFamily="34" charset="0"/>
              <a:ea typeface="+mj-ea"/>
              <a:cs typeface="+mn-cs"/>
            </a:endParaRPr>
          </a:p>
        </p:txBody>
      </p:sp>
      <p:sp>
        <p:nvSpPr>
          <p:cNvPr id="10" name="Ellipse 9">
            <a:extLst>
              <a:ext uri="{FF2B5EF4-FFF2-40B4-BE49-F238E27FC236}">
                <a16:creationId xmlns:a16="http://schemas.microsoft.com/office/drawing/2014/main" id="{5B5F7434-10BF-12DF-01BE-7497AB52BB5F}"/>
              </a:ext>
            </a:extLst>
          </p:cNvPr>
          <p:cNvSpPr/>
          <p:nvPr/>
        </p:nvSpPr>
        <p:spPr>
          <a:xfrm>
            <a:off x="6857362"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1" name="Ellipse 10">
            <a:extLst>
              <a:ext uri="{FF2B5EF4-FFF2-40B4-BE49-F238E27FC236}">
                <a16:creationId xmlns:a16="http://schemas.microsoft.com/office/drawing/2014/main" id="{08425137-1C7E-9C7B-6325-B1ED5E2AE51B}"/>
              </a:ext>
            </a:extLst>
          </p:cNvPr>
          <p:cNvSpPr/>
          <p:nvPr/>
        </p:nvSpPr>
        <p:spPr>
          <a:xfrm>
            <a:off x="9752961" y="2048576"/>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2" name="Ellipse 11">
            <a:extLst>
              <a:ext uri="{FF2B5EF4-FFF2-40B4-BE49-F238E27FC236}">
                <a16:creationId xmlns:a16="http://schemas.microsoft.com/office/drawing/2014/main" id="{D3C53023-7B7C-C7D2-97E7-BF9BBABFC019}"/>
              </a:ext>
            </a:extLst>
          </p:cNvPr>
          <p:cNvSpPr/>
          <p:nvPr/>
        </p:nvSpPr>
        <p:spPr>
          <a:xfrm>
            <a:off x="4951715"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3" name="Image 12">
            <a:extLst>
              <a:ext uri="{FF2B5EF4-FFF2-40B4-BE49-F238E27FC236}">
                <a16:creationId xmlns:a16="http://schemas.microsoft.com/office/drawing/2014/main" id="{31E253ED-99FE-D63D-4C27-C098E73B39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1170" y="1781087"/>
            <a:ext cx="6854145" cy="2667000"/>
          </a:xfrm>
          <a:prstGeom prst="rect">
            <a:avLst/>
          </a:prstGeom>
        </p:spPr>
      </p:pic>
      <p:sp>
        <p:nvSpPr>
          <p:cNvPr id="14" name="ZoneTexte 13">
            <a:extLst>
              <a:ext uri="{FF2B5EF4-FFF2-40B4-BE49-F238E27FC236}">
                <a16:creationId xmlns:a16="http://schemas.microsoft.com/office/drawing/2014/main" id="{696E05E0-87CD-A637-0440-592984663529}"/>
              </a:ext>
            </a:extLst>
          </p:cNvPr>
          <p:cNvSpPr txBox="1"/>
          <p:nvPr/>
        </p:nvSpPr>
        <p:spPr>
          <a:xfrm>
            <a:off x="874713" y="584156"/>
            <a:ext cx="1050127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Captures d’</a:t>
            </a:r>
            <a:r>
              <a:rPr lang="fr-FR" sz="3400" b="0" i="0" kern="1200" dirty="0" err="1">
                <a:solidFill>
                  <a:schemeClr val="accent1"/>
                </a:solidFill>
                <a:latin typeface="Trade Gothic Inline" panose="020B0504030203020204" pitchFamily="34" charset="0"/>
                <a:ea typeface="+mj-ea"/>
              </a:rPr>
              <a:t>ecran</a:t>
            </a:r>
            <a:r>
              <a:rPr lang="fr-FR" sz="3400" b="0" i="0" kern="1200" dirty="0">
                <a:solidFill>
                  <a:schemeClr val="accent1"/>
                </a:solidFill>
                <a:latin typeface="Trade Gothic Inline" panose="020B0504030203020204" pitchFamily="34" charset="0"/>
                <a:ea typeface="+mj-ea"/>
              </a:rPr>
              <a:t>, Export </a:t>
            </a:r>
            <a:r>
              <a:rPr lang="fr-FR" sz="3400" b="0" i="0" kern="1200" dirty="0" err="1">
                <a:solidFill>
                  <a:schemeClr val="accent1"/>
                </a:solidFill>
                <a:latin typeface="Trade Gothic Inline" panose="020B0504030203020204" pitchFamily="34" charset="0"/>
                <a:ea typeface="+mj-ea"/>
              </a:rPr>
              <a:t>video</a:t>
            </a:r>
            <a:r>
              <a:rPr lang="fr-FR" sz="3400" b="0" i="0" kern="1200" dirty="0">
                <a:solidFill>
                  <a:schemeClr val="accent1"/>
                </a:solidFill>
                <a:latin typeface="Trade Gothic Inline" panose="020B0504030203020204" pitchFamily="34" charset="0"/>
                <a:ea typeface="+mj-ea"/>
              </a:rPr>
              <a:t> &amp; webinaires</a:t>
            </a:r>
            <a:endParaRPr lang="fr-FR" sz="3400" b="0" i="0" kern="1200" noProof="0" dirty="0">
              <a:solidFill>
                <a:schemeClr val="accent1"/>
              </a:solidFill>
              <a:latin typeface="Trade Gothic Inline" panose="020B0504030203020204" pitchFamily="34" charset="0"/>
              <a:ea typeface="+mj-ea"/>
              <a:cs typeface="+mn-cs"/>
            </a:endParaRPr>
          </a:p>
        </p:txBody>
      </p:sp>
      <p:sp>
        <p:nvSpPr>
          <p:cNvPr id="15" name="Ellipse 14">
            <a:extLst>
              <a:ext uri="{FF2B5EF4-FFF2-40B4-BE49-F238E27FC236}">
                <a16:creationId xmlns:a16="http://schemas.microsoft.com/office/drawing/2014/main" id="{79AADCB7-01E4-3EA6-4D8C-4CECB70B86D6}"/>
              </a:ext>
            </a:extLst>
          </p:cNvPr>
          <p:cNvSpPr/>
          <p:nvPr/>
        </p:nvSpPr>
        <p:spPr>
          <a:xfrm>
            <a:off x="6857362"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6" name="Ellipse 15">
            <a:extLst>
              <a:ext uri="{FF2B5EF4-FFF2-40B4-BE49-F238E27FC236}">
                <a16:creationId xmlns:a16="http://schemas.microsoft.com/office/drawing/2014/main" id="{C531B5DB-80AA-AC6C-7B8E-44C83E0A8280}"/>
              </a:ext>
            </a:extLst>
          </p:cNvPr>
          <p:cNvSpPr/>
          <p:nvPr/>
        </p:nvSpPr>
        <p:spPr>
          <a:xfrm>
            <a:off x="9752961" y="2048576"/>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7" name="Ellipse 16">
            <a:extLst>
              <a:ext uri="{FF2B5EF4-FFF2-40B4-BE49-F238E27FC236}">
                <a16:creationId xmlns:a16="http://schemas.microsoft.com/office/drawing/2014/main" id="{AF9B5EF1-98BB-B100-2CA9-7AE2EF4BC229}"/>
              </a:ext>
            </a:extLst>
          </p:cNvPr>
          <p:cNvSpPr/>
          <p:nvPr/>
        </p:nvSpPr>
        <p:spPr>
          <a:xfrm>
            <a:off x="4951715"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8" name="Image 17">
            <a:extLst>
              <a:ext uri="{FF2B5EF4-FFF2-40B4-BE49-F238E27FC236}">
                <a16:creationId xmlns:a16="http://schemas.microsoft.com/office/drawing/2014/main" id="{0F6F25BA-C447-B780-C371-696E98966B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41170" y="1781087"/>
            <a:ext cx="6854145" cy="2667000"/>
          </a:xfrm>
          <a:prstGeom prst="rect">
            <a:avLst/>
          </a:prstGeom>
        </p:spPr>
      </p:pic>
      <p:sp>
        <p:nvSpPr>
          <p:cNvPr id="19" name="ZoneTexte 18">
            <a:extLst>
              <a:ext uri="{FF2B5EF4-FFF2-40B4-BE49-F238E27FC236}">
                <a16:creationId xmlns:a16="http://schemas.microsoft.com/office/drawing/2014/main" id="{7268D84C-ACC7-8514-FBEA-FA26ED5ABCBD}"/>
              </a:ext>
            </a:extLst>
          </p:cNvPr>
          <p:cNvSpPr txBox="1"/>
          <p:nvPr userDrawn="1"/>
        </p:nvSpPr>
        <p:spPr>
          <a:xfrm>
            <a:off x="874713" y="584156"/>
            <a:ext cx="1050127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Captures d’</a:t>
            </a:r>
            <a:r>
              <a:rPr lang="fr-FR" sz="3400" b="0" i="0" kern="1200" dirty="0" err="1">
                <a:solidFill>
                  <a:schemeClr val="accent1"/>
                </a:solidFill>
                <a:latin typeface="Trade Gothic Inline" panose="020B0504030203020204" pitchFamily="34" charset="0"/>
                <a:ea typeface="+mj-ea"/>
              </a:rPr>
              <a:t>ecran</a:t>
            </a:r>
            <a:r>
              <a:rPr lang="fr-FR" sz="3400" b="0" i="0" kern="1200" dirty="0">
                <a:solidFill>
                  <a:schemeClr val="accent1"/>
                </a:solidFill>
                <a:latin typeface="Trade Gothic Inline" panose="020B0504030203020204" pitchFamily="34" charset="0"/>
                <a:ea typeface="+mj-ea"/>
              </a:rPr>
              <a:t>, Export </a:t>
            </a:r>
            <a:r>
              <a:rPr lang="fr-FR" sz="3400" b="0" i="0" kern="1200" dirty="0" err="1">
                <a:solidFill>
                  <a:schemeClr val="accent1"/>
                </a:solidFill>
                <a:latin typeface="Trade Gothic Inline" panose="020B0504030203020204" pitchFamily="34" charset="0"/>
                <a:ea typeface="+mj-ea"/>
              </a:rPr>
              <a:t>video</a:t>
            </a:r>
            <a:r>
              <a:rPr lang="fr-FR" sz="3400" b="0" i="0" kern="1200" dirty="0">
                <a:solidFill>
                  <a:schemeClr val="accent1"/>
                </a:solidFill>
                <a:latin typeface="Trade Gothic Inline" panose="020B0504030203020204" pitchFamily="34" charset="0"/>
                <a:ea typeface="+mj-ea"/>
              </a:rPr>
              <a:t> &amp; webinaires</a:t>
            </a:r>
            <a:endParaRPr lang="fr-FR" sz="3400" b="0" i="0" kern="1200" noProof="0" dirty="0">
              <a:solidFill>
                <a:schemeClr val="accent1"/>
              </a:solidFill>
              <a:latin typeface="Trade Gothic Inline" panose="020B0504030203020204" pitchFamily="34" charset="0"/>
              <a:ea typeface="+mj-ea"/>
              <a:cs typeface="+mn-cs"/>
            </a:endParaRPr>
          </a:p>
        </p:txBody>
      </p:sp>
      <p:sp>
        <p:nvSpPr>
          <p:cNvPr id="20" name="Ellipse 19">
            <a:extLst>
              <a:ext uri="{FF2B5EF4-FFF2-40B4-BE49-F238E27FC236}">
                <a16:creationId xmlns:a16="http://schemas.microsoft.com/office/drawing/2014/main" id="{35CECE5C-58B3-2561-17A3-7603CE99C295}"/>
              </a:ext>
            </a:extLst>
          </p:cNvPr>
          <p:cNvSpPr/>
          <p:nvPr userDrawn="1"/>
        </p:nvSpPr>
        <p:spPr>
          <a:xfrm>
            <a:off x="6857362"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1" name="Ellipse 20">
            <a:extLst>
              <a:ext uri="{FF2B5EF4-FFF2-40B4-BE49-F238E27FC236}">
                <a16:creationId xmlns:a16="http://schemas.microsoft.com/office/drawing/2014/main" id="{56471989-BDD5-99C8-B0EA-92EEE479E3EC}"/>
              </a:ext>
            </a:extLst>
          </p:cNvPr>
          <p:cNvSpPr/>
          <p:nvPr userDrawn="1"/>
        </p:nvSpPr>
        <p:spPr>
          <a:xfrm>
            <a:off x="9752961" y="2048576"/>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2" name="Ellipse 21">
            <a:extLst>
              <a:ext uri="{FF2B5EF4-FFF2-40B4-BE49-F238E27FC236}">
                <a16:creationId xmlns:a16="http://schemas.microsoft.com/office/drawing/2014/main" id="{056C5017-DF94-D482-1CA2-B3B30E8ADCF3}"/>
              </a:ext>
            </a:extLst>
          </p:cNvPr>
          <p:cNvSpPr/>
          <p:nvPr userDrawn="1"/>
        </p:nvSpPr>
        <p:spPr>
          <a:xfrm>
            <a:off x="4951715"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27894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ommaire">
    <p:bg>
      <p:bgPr>
        <a:solidFill>
          <a:schemeClr val="bg1"/>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43E0D6-F1CA-9467-504C-F7A0CAC43BA7}"/>
              </a:ext>
            </a:extLst>
          </p:cNvPr>
          <p:cNvSpPr txBox="1">
            <a:spLocks noGrp="1" noRot="1" noMove="1" noResize="1" noEditPoints="1" noAdjustHandles="1" noChangeArrowheads="1" noChangeShapeType="1"/>
          </p:cNvSpPr>
          <p:nvPr/>
        </p:nvSpPr>
        <p:spPr>
          <a:xfrm>
            <a:off x="318343" y="262031"/>
            <a:ext cx="5508625" cy="923330"/>
          </a:xfrm>
          <a:prstGeom prst="rect">
            <a:avLst/>
          </a:prstGeom>
          <a:noFill/>
        </p:spPr>
        <p:txBody>
          <a:bodyPr wrap="square" rtlCol="0">
            <a:noAutofit/>
          </a:bodyPr>
          <a:lstStyle/>
          <a:p>
            <a:r>
              <a:rPr lang="fr-FR" sz="5400" b="0" i="0" dirty="0">
                <a:solidFill>
                  <a:schemeClr val="accent1"/>
                </a:solidFill>
                <a:latin typeface="Trade Gothic Inline" panose="020B0504030203020204" pitchFamily="34" charset="0"/>
              </a:rPr>
              <a:t>sommaire</a:t>
            </a:r>
          </a:p>
        </p:txBody>
      </p:sp>
      <p:sp>
        <p:nvSpPr>
          <p:cNvPr id="14" name="Rectangle 13">
            <a:extLst>
              <a:ext uri="{FF2B5EF4-FFF2-40B4-BE49-F238E27FC236}">
                <a16:creationId xmlns:a16="http://schemas.microsoft.com/office/drawing/2014/main" id="{B8421E92-32F4-CA57-C2B1-FCF90C0A9C92}"/>
              </a:ext>
            </a:extLst>
          </p:cNvPr>
          <p:cNvSpPr/>
          <p:nvPr/>
        </p:nvSpPr>
        <p:spPr>
          <a:xfrm>
            <a:off x="8277285" y="-12890"/>
            <a:ext cx="3925228" cy="6876000"/>
          </a:xfrm>
          <a:prstGeom prst="rect">
            <a:avLst/>
          </a:prstGeom>
          <a:gradFill>
            <a:gsLst>
              <a:gs pos="0">
                <a:schemeClr val="accent3">
                  <a:alpha val="85000"/>
                </a:schemeClr>
              </a:gs>
              <a:gs pos="100000">
                <a:schemeClr val="accent1"/>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Police, Graphique, symbole, blanc&#10;&#10;Description générée automatiquement">
            <a:extLst>
              <a:ext uri="{FF2B5EF4-FFF2-40B4-BE49-F238E27FC236}">
                <a16:creationId xmlns:a16="http://schemas.microsoft.com/office/drawing/2014/main" id="{E60BBD2A-AEDD-896C-366A-03A997B3EE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9974806" y="4569245"/>
            <a:ext cx="2684964" cy="1009896"/>
          </a:xfrm>
          <a:prstGeom prst="rect">
            <a:avLst/>
          </a:prstGeom>
        </p:spPr>
      </p:pic>
    </p:spTree>
    <p:extLst>
      <p:ext uri="{BB962C8B-B14F-4D97-AF65-F5344CB8AC3E}">
        <p14:creationId xmlns:p14="http://schemas.microsoft.com/office/powerpoint/2010/main" val="110645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Mer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22D9E-EE57-70C9-7CF5-F9C4BF5B60C6}"/>
              </a:ext>
            </a:extLst>
          </p:cNvPr>
          <p:cNvSpPr/>
          <p:nvPr/>
        </p:nvSpPr>
        <p:spPr>
          <a:xfrm>
            <a:off x="0" y="0"/>
            <a:ext cx="12192000" cy="6881528"/>
          </a:xfrm>
          <a:prstGeom prst="rect">
            <a:avLst/>
          </a:prstGeom>
          <a:gradFill flip="none" rotWithShape="1">
            <a:gsLst>
              <a:gs pos="0">
                <a:schemeClr val="accent3"/>
              </a:gs>
              <a:gs pos="100000">
                <a:schemeClr val="accent1">
                  <a:alpha val="8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dirty="0"/>
          </a:p>
        </p:txBody>
      </p:sp>
      <p:pic>
        <p:nvPicPr>
          <p:cNvPr id="6" name="Image 5" descr="Une image contenant texte, clipart, vaisselle&#10;&#10;Description générée automatiquement">
            <a:extLst>
              <a:ext uri="{FF2B5EF4-FFF2-40B4-BE49-F238E27FC236}">
                <a16:creationId xmlns:a16="http://schemas.microsoft.com/office/drawing/2014/main" id="{3452D7DB-D25C-CBB3-1D0C-3FED01EE2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8477" y="183952"/>
            <a:ext cx="2347523" cy="1009896"/>
          </a:xfrm>
          <a:prstGeom prst="rect">
            <a:avLst/>
          </a:prstGeom>
        </p:spPr>
      </p:pic>
      <p:pic>
        <p:nvPicPr>
          <p:cNvPr id="9" name="Image 8" descr="Une image contenant Police, Graphique, symbole, blanc&#10;&#10;Description générée automatiquement">
            <a:extLst>
              <a:ext uri="{FF2B5EF4-FFF2-40B4-BE49-F238E27FC236}">
                <a16:creationId xmlns:a16="http://schemas.microsoft.com/office/drawing/2014/main" id="{13294C67-C0DA-C14E-10BF-7065C004F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000" y="183953"/>
            <a:ext cx="2684964" cy="1009896"/>
          </a:xfrm>
          <a:prstGeom prst="rect">
            <a:avLst/>
          </a:prstGeom>
        </p:spPr>
      </p:pic>
      <p:sp>
        <p:nvSpPr>
          <p:cNvPr id="2" name="Espace réservé du texte 6">
            <a:extLst>
              <a:ext uri="{FF2B5EF4-FFF2-40B4-BE49-F238E27FC236}">
                <a16:creationId xmlns:a16="http://schemas.microsoft.com/office/drawing/2014/main" id="{490F512D-1FF5-CF7A-63A1-FDDC463AB239}"/>
              </a:ext>
            </a:extLst>
          </p:cNvPr>
          <p:cNvSpPr>
            <a:spLocks noGrp="1"/>
          </p:cNvSpPr>
          <p:nvPr>
            <p:ph type="body" sz="quarter" idx="11" hasCustomPrompt="1"/>
          </p:nvPr>
        </p:nvSpPr>
        <p:spPr>
          <a:xfrm>
            <a:off x="895098" y="1856966"/>
            <a:ext cx="10442575" cy="3312080"/>
          </a:xfrm>
          <a:prstGeom prst="rect">
            <a:avLst/>
          </a:prstGeom>
        </p:spPr>
        <p:txBody>
          <a:bodyPr anchor="ctr"/>
          <a:lstStyle>
            <a:lvl1pPr marL="0" indent="0" algn="ctr">
              <a:buNone/>
              <a:defRPr sz="6600" b="0" i="0">
                <a:solidFill>
                  <a:schemeClr val="bg1"/>
                </a:solidFill>
                <a:latin typeface="Trade Gothic Inline" panose="020B0504030203020204" pitchFamily="34" charset="0"/>
              </a:defRPr>
            </a:lvl1pPr>
          </a:lstStyle>
          <a:p>
            <a:pPr lvl="0"/>
            <a:r>
              <a:rPr lang="fr-FR" dirty="0"/>
              <a:t>Saisir votre message de </a:t>
            </a:r>
            <a:r>
              <a:rPr lang="fr-FR" dirty="0" err="1"/>
              <a:t>reMerciement</a:t>
            </a:r>
            <a:r>
              <a:rPr lang="fr-FR" dirty="0"/>
              <a:t> et/ou Appel à l’action</a:t>
            </a:r>
          </a:p>
        </p:txBody>
      </p:sp>
      <p:sp>
        <p:nvSpPr>
          <p:cNvPr id="4" name="ZoneTexte 3">
            <a:extLst>
              <a:ext uri="{FF2B5EF4-FFF2-40B4-BE49-F238E27FC236}">
                <a16:creationId xmlns:a16="http://schemas.microsoft.com/office/drawing/2014/main" id="{9505CF59-4F23-3A48-7BCE-475FCAA5DB58}"/>
              </a:ext>
            </a:extLst>
          </p:cNvPr>
          <p:cNvSpPr txBox="1"/>
          <p:nvPr/>
        </p:nvSpPr>
        <p:spPr>
          <a:xfrm>
            <a:off x="146000" y="6304715"/>
            <a:ext cx="61648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dirty="0" err="1">
                <a:solidFill>
                  <a:schemeClr val="bg1"/>
                </a:solidFill>
                <a:latin typeface="Trade Gothic Next Light" panose="020B0403040303020004" pitchFamily="34" charset="0"/>
              </a:rPr>
              <a:t>www.</a:t>
            </a:r>
            <a:r>
              <a:rPr lang="fr-FR" sz="1800" b="1" i="0" dirty="0" err="1">
                <a:solidFill>
                  <a:schemeClr val="bg1"/>
                </a:solidFill>
                <a:latin typeface="Trade Gothic Next" panose="020B0503040303020004" pitchFamily="34" charset="0"/>
              </a:rPr>
              <a:t>ecologic-france</a:t>
            </a:r>
            <a:r>
              <a:rPr lang="fr-FR" sz="1800" b="0" i="0" dirty="0" err="1">
                <a:solidFill>
                  <a:schemeClr val="bg1"/>
                </a:solidFill>
                <a:latin typeface="Trade Gothic Next Light" panose="020B0403040303020004" pitchFamily="34" charset="0"/>
              </a:rPr>
              <a:t>.com</a:t>
            </a:r>
            <a:endParaRPr lang="fr-FR" sz="1800" b="0" i="0" dirty="0">
              <a:solidFill>
                <a:schemeClr val="bg1"/>
              </a:solidFill>
              <a:latin typeface="Trade Gothic Next Light" panose="020B0403040303020004" pitchFamily="34" charset="0"/>
            </a:endParaRPr>
          </a:p>
        </p:txBody>
      </p:sp>
    </p:spTree>
    <p:extLst>
      <p:ext uri="{BB962C8B-B14F-4D97-AF65-F5344CB8AC3E}">
        <p14:creationId xmlns:p14="http://schemas.microsoft.com/office/powerpoint/2010/main" val="406878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uverture PRINT">
    <p:bg>
      <p:bgPr>
        <a:solidFill>
          <a:schemeClr val="bg1"/>
        </a:solidFill>
        <a:effectLst/>
      </p:bgPr>
    </p:bg>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44F3ED73-DDF5-9B7F-5DC3-00FE1093AFB5}"/>
              </a:ext>
            </a:extLst>
          </p:cNvPr>
          <p:cNvGrpSpPr/>
          <p:nvPr/>
        </p:nvGrpSpPr>
        <p:grpSpPr>
          <a:xfrm>
            <a:off x="422656" y="369682"/>
            <a:ext cx="2282121" cy="629879"/>
            <a:chOff x="422656" y="369682"/>
            <a:chExt cx="2282121" cy="629879"/>
          </a:xfrm>
          <a:solidFill>
            <a:schemeClr val="accent1"/>
          </a:solidFill>
        </p:grpSpPr>
        <p:sp>
          <p:nvSpPr>
            <p:cNvPr id="8" name="Forme libre : forme 7">
              <a:extLst>
                <a:ext uri="{FF2B5EF4-FFF2-40B4-BE49-F238E27FC236}">
                  <a16:creationId xmlns:a16="http://schemas.microsoft.com/office/drawing/2014/main" id="{48CDE390-AAC7-4B70-ED80-DB242E7DA2F1}"/>
                </a:ext>
              </a:extLst>
            </p:cNvPr>
            <p:cNvSpPr/>
            <p:nvPr/>
          </p:nvSpPr>
          <p:spPr>
            <a:xfrm>
              <a:off x="485886" y="724907"/>
              <a:ext cx="139971" cy="140548"/>
            </a:xfrm>
            <a:custGeom>
              <a:avLst/>
              <a:gdLst>
                <a:gd name="connsiteX0" fmla="*/ 120056 w 139971"/>
                <a:gd name="connsiteY0" fmla="*/ 3516 h 140548"/>
                <a:gd name="connsiteX1" fmla="*/ 3516 w 139971"/>
                <a:gd name="connsiteY1" fmla="*/ 120056 h 140548"/>
                <a:gd name="connsiteX2" fmla="*/ 3516 w 139971"/>
                <a:gd name="connsiteY2" fmla="*/ 137037 h 140548"/>
                <a:gd name="connsiteX3" fmla="*/ 11716 w 139971"/>
                <a:gd name="connsiteY3" fmla="*/ 140549 h 140548"/>
                <a:gd name="connsiteX4" fmla="*/ 19916 w 139971"/>
                <a:gd name="connsiteY4" fmla="*/ 137037 h 140548"/>
                <a:gd name="connsiteX5" fmla="*/ 136456 w 139971"/>
                <a:gd name="connsiteY5" fmla="*/ 20496 h 140548"/>
                <a:gd name="connsiteX6" fmla="*/ 136456 w 139971"/>
                <a:gd name="connsiteY6" fmla="*/ 3516 h 140548"/>
                <a:gd name="connsiteX7" fmla="*/ 120056 w 139971"/>
                <a:gd name="connsiteY7" fmla="*/ 3516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71" h="140548">
                  <a:moveTo>
                    <a:pt x="120056" y="3516"/>
                  </a:moveTo>
                  <a:lnTo>
                    <a:pt x="3516" y="120056"/>
                  </a:lnTo>
                  <a:cubicBezTo>
                    <a:pt x="-1172" y="124744"/>
                    <a:pt x="-1172" y="132349"/>
                    <a:pt x="3516" y="137037"/>
                  </a:cubicBezTo>
                  <a:cubicBezTo>
                    <a:pt x="5852" y="139373"/>
                    <a:pt x="8784" y="140549"/>
                    <a:pt x="11716" y="140549"/>
                  </a:cubicBezTo>
                  <a:cubicBezTo>
                    <a:pt x="14647" y="140549"/>
                    <a:pt x="17579" y="139388"/>
                    <a:pt x="19916" y="137037"/>
                  </a:cubicBezTo>
                  <a:lnTo>
                    <a:pt x="136456" y="20496"/>
                  </a:lnTo>
                  <a:cubicBezTo>
                    <a:pt x="141144" y="15808"/>
                    <a:pt x="141144" y="8189"/>
                    <a:pt x="136456" y="3516"/>
                  </a:cubicBezTo>
                  <a:cubicBezTo>
                    <a:pt x="132363" y="-1172"/>
                    <a:pt x="124744" y="-1172"/>
                    <a:pt x="120056" y="3516"/>
                  </a:cubicBezTo>
                  <a:close/>
                </a:path>
              </a:pathLst>
            </a:custGeom>
            <a:grpFill/>
            <a:ln w="3175" cap="flat">
              <a:no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250F5425-DDF7-AA5B-2C96-1B7ECE78E908}"/>
                </a:ext>
              </a:extLst>
            </p:cNvPr>
            <p:cNvSpPr/>
            <p:nvPr/>
          </p:nvSpPr>
          <p:spPr>
            <a:xfrm>
              <a:off x="519862" y="758287"/>
              <a:ext cx="139971" cy="140548"/>
            </a:xfrm>
            <a:custGeom>
              <a:avLst/>
              <a:gdLst>
                <a:gd name="connsiteX0" fmla="*/ 3516 w 139971"/>
                <a:gd name="connsiteY0" fmla="*/ 137037 h 140548"/>
                <a:gd name="connsiteX1" fmla="*/ 11716 w 139971"/>
                <a:gd name="connsiteY1" fmla="*/ 140549 h 140548"/>
                <a:gd name="connsiteX2" fmla="*/ 19916 w 139971"/>
                <a:gd name="connsiteY2" fmla="*/ 137037 h 140548"/>
                <a:gd name="connsiteX3" fmla="*/ 136456 w 139971"/>
                <a:gd name="connsiteY3" fmla="*/ 20496 h 140548"/>
                <a:gd name="connsiteX4" fmla="*/ 136456 w 139971"/>
                <a:gd name="connsiteY4" fmla="*/ 3516 h 140548"/>
                <a:gd name="connsiteX5" fmla="*/ 119476 w 139971"/>
                <a:gd name="connsiteY5" fmla="*/ 3516 h 140548"/>
                <a:gd name="connsiteX6" fmla="*/ 3516 w 139971"/>
                <a:gd name="connsiteY6" fmla="*/ 120637 h 140548"/>
                <a:gd name="connsiteX7" fmla="*/ 3516 w 139971"/>
                <a:gd name="connsiteY7" fmla="*/ 137037 h 140548"/>
                <a:gd name="connsiteX8" fmla="*/ 3516 w 139971"/>
                <a:gd name="connsiteY8" fmla="*/ 137037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71" h="140548">
                  <a:moveTo>
                    <a:pt x="3516" y="137037"/>
                  </a:moveTo>
                  <a:cubicBezTo>
                    <a:pt x="5852" y="139373"/>
                    <a:pt x="8784" y="140549"/>
                    <a:pt x="11716" y="140549"/>
                  </a:cubicBezTo>
                  <a:cubicBezTo>
                    <a:pt x="14647" y="140549"/>
                    <a:pt x="17579" y="139373"/>
                    <a:pt x="19916" y="137037"/>
                  </a:cubicBezTo>
                  <a:lnTo>
                    <a:pt x="136456" y="20496"/>
                  </a:lnTo>
                  <a:cubicBezTo>
                    <a:pt x="141144" y="15808"/>
                    <a:pt x="141144" y="8204"/>
                    <a:pt x="136456" y="3516"/>
                  </a:cubicBezTo>
                  <a:cubicBezTo>
                    <a:pt x="131768" y="-1172"/>
                    <a:pt x="124164" y="-1172"/>
                    <a:pt x="119476" y="3516"/>
                  </a:cubicBezTo>
                  <a:lnTo>
                    <a:pt x="3516" y="120637"/>
                  </a:lnTo>
                  <a:cubicBezTo>
                    <a:pt x="-1172" y="125325"/>
                    <a:pt x="-1172" y="132349"/>
                    <a:pt x="3516" y="137037"/>
                  </a:cubicBezTo>
                  <a:lnTo>
                    <a:pt x="3516" y="137037"/>
                  </a:lnTo>
                  <a:close/>
                </a:path>
              </a:pathLst>
            </a:custGeom>
            <a:grpFill/>
            <a:ln w="3175"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CD11987F-5FC8-8295-43D5-E376C3DE683D}"/>
                </a:ext>
              </a:extLst>
            </p:cNvPr>
            <p:cNvSpPr/>
            <p:nvPr/>
          </p:nvSpPr>
          <p:spPr>
            <a:xfrm>
              <a:off x="422656" y="406535"/>
              <a:ext cx="556912" cy="556114"/>
            </a:xfrm>
            <a:custGeom>
              <a:avLst/>
              <a:gdLst>
                <a:gd name="connsiteX0" fmla="*/ 426309 w 556912"/>
                <a:gd name="connsiteY0" fmla="*/ 345311 h 556114"/>
                <a:gd name="connsiteX1" fmla="*/ 343149 w 556912"/>
                <a:gd name="connsiteY1" fmla="*/ 261571 h 556114"/>
                <a:gd name="connsiteX2" fmla="*/ 471401 w 556912"/>
                <a:gd name="connsiteY2" fmla="*/ 133318 h 556114"/>
                <a:gd name="connsiteX3" fmla="*/ 501269 w 556912"/>
                <a:gd name="connsiteY3" fmla="*/ 126874 h 556114"/>
                <a:gd name="connsiteX4" fmla="*/ 512981 w 556912"/>
                <a:gd name="connsiteY4" fmla="*/ 118674 h 556114"/>
                <a:gd name="connsiteX5" fmla="*/ 550454 w 556912"/>
                <a:gd name="connsiteY5" fmla="*/ 57777 h 556114"/>
                <a:gd name="connsiteX6" fmla="*/ 547523 w 556912"/>
                <a:gd name="connsiteY6" fmla="*/ 34933 h 556114"/>
                <a:gd name="connsiteX7" fmla="*/ 520586 w 556912"/>
                <a:gd name="connsiteY7" fmla="*/ 7997 h 556114"/>
                <a:gd name="connsiteX8" fmla="*/ 497757 w 556912"/>
                <a:gd name="connsiteY8" fmla="*/ 5065 h 556114"/>
                <a:gd name="connsiteX9" fmla="*/ 437441 w 556912"/>
                <a:gd name="connsiteY9" fmla="*/ 42538 h 556114"/>
                <a:gd name="connsiteX10" fmla="*/ 429241 w 556912"/>
                <a:gd name="connsiteY10" fmla="*/ 54250 h 556114"/>
                <a:gd name="connsiteX11" fmla="*/ 422797 w 556912"/>
                <a:gd name="connsiteY11" fmla="*/ 84699 h 556114"/>
                <a:gd name="connsiteX12" fmla="*/ 294544 w 556912"/>
                <a:gd name="connsiteY12" fmla="*/ 212952 h 556114"/>
                <a:gd name="connsiteX13" fmla="*/ 210803 w 556912"/>
                <a:gd name="connsiteY13" fmla="*/ 129211 h 556114"/>
                <a:gd name="connsiteX14" fmla="*/ 214911 w 556912"/>
                <a:gd name="connsiteY14" fmla="*/ 101679 h 556114"/>
                <a:gd name="connsiteX15" fmla="*/ 185043 w 556912"/>
                <a:gd name="connsiteY15" fmla="*/ 29650 h 556114"/>
                <a:gd name="connsiteX16" fmla="*/ 70853 w 556912"/>
                <a:gd name="connsiteY16" fmla="*/ 9158 h 556114"/>
                <a:gd name="connsiteX17" fmla="*/ 63829 w 556912"/>
                <a:gd name="connsiteY17" fmla="*/ 17938 h 556114"/>
                <a:gd name="connsiteX18" fmla="*/ 67341 w 556912"/>
                <a:gd name="connsiteY18" fmla="*/ 28475 h 556114"/>
                <a:gd name="connsiteX19" fmla="*/ 105409 w 556912"/>
                <a:gd name="connsiteY19" fmla="*/ 66543 h 556114"/>
                <a:gd name="connsiteX20" fmla="*/ 113609 w 556912"/>
                <a:gd name="connsiteY20" fmla="*/ 85874 h 556114"/>
                <a:gd name="connsiteX21" fmla="*/ 105409 w 556912"/>
                <a:gd name="connsiteY21" fmla="*/ 105206 h 556114"/>
                <a:gd name="connsiteX22" fmla="*/ 66760 w 556912"/>
                <a:gd name="connsiteY22" fmla="*/ 105206 h 556114"/>
                <a:gd name="connsiteX23" fmla="*/ 28692 w 556912"/>
                <a:gd name="connsiteY23" fmla="*/ 66557 h 556114"/>
                <a:gd name="connsiteX24" fmla="*/ 18156 w 556912"/>
                <a:gd name="connsiteY24" fmla="*/ 63045 h 556114"/>
                <a:gd name="connsiteX25" fmla="*/ 9375 w 556912"/>
                <a:gd name="connsiteY25" fmla="*/ 70070 h 556114"/>
                <a:gd name="connsiteX26" fmla="*/ 0 w 556912"/>
                <a:gd name="connsiteY26" fmla="*/ 112811 h 556114"/>
                <a:gd name="connsiteX27" fmla="*/ 29868 w 556912"/>
                <a:gd name="connsiteY27" fmla="*/ 184840 h 556114"/>
                <a:gd name="connsiteX28" fmla="*/ 129414 w 556912"/>
                <a:gd name="connsiteY28" fmla="*/ 210600 h 556114"/>
                <a:gd name="connsiteX29" fmla="*/ 175087 w 556912"/>
                <a:gd name="connsiteY29" fmla="*/ 256273 h 556114"/>
                <a:gd name="connsiteX30" fmla="*/ 16385 w 556912"/>
                <a:gd name="connsiteY30" fmla="*/ 414394 h 556114"/>
                <a:gd name="connsiteX31" fmla="*/ 3498 w 556912"/>
                <a:gd name="connsiteY31" fmla="*/ 445438 h 556114"/>
                <a:gd name="connsiteX32" fmla="*/ 16385 w 556912"/>
                <a:gd name="connsiteY32" fmla="*/ 476467 h 556114"/>
                <a:gd name="connsiteX33" fmla="*/ 79053 w 556912"/>
                <a:gd name="connsiteY33" fmla="*/ 539134 h 556114"/>
                <a:gd name="connsiteX34" fmla="*/ 110097 w 556912"/>
                <a:gd name="connsiteY34" fmla="*/ 552008 h 556114"/>
                <a:gd name="connsiteX35" fmla="*/ 141126 w 556912"/>
                <a:gd name="connsiteY35" fmla="*/ 539134 h 556114"/>
                <a:gd name="connsiteX36" fmla="*/ 299827 w 556912"/>
                <a:gd name="connsiteY36" fmla="*/ 381014 h 556114"/>
                <a:gd name="connsiteX37" fmla="*/ 345514 w 556912"/>
                <a:gd name="connsiteY37" fmla="*/ 426687 h 556114"/>
                <a:gd name="connsiteX38" fmla="*/ 342002 w 556912"/>
                <a:gd name="connsiteY38" fmla="*/ 454218 h 556114"/>
                <a:gd name="connsiteX39" fmla="*/ 371870 w 556912"/>
                <a:gd name="connsiteY39" fmla="*/ 526247 h 556114"/>
                <a:gd name="connsiteX40" fmla="*/ 443899 w 556912"/>
                <a:gd name="connsiteY40" fmla="*/ 556115 h 556114"/>
                <a:gd name="connsiteX41" fmla="*/ 486074 w 556912"/>
                <a:gd name="connsiteY41" fmla="*/ 547334 h 556114"/>
                <a:gd name="connsiteX42" fmla="*/ 493099 w 556912"/>
                <a:gd name="connsiteY42" fmla="*/ 538554 h 556114"/>
                <a:gd name="connsiteX43" fmla="*/ 489586 w 556912"/>
                <a:gd name="connsiteY43" fmla="*/ 528003 h 556114"/>
                <a:gd name="connsiteX44" fmla="*/ 451518 w 556912"/>
                <a:gd name="connsiteY44" fmla="*/ 489354 h 556114"/>
                <a:gd name="connsiteX45" fmla="*/ 443318 w 556912"/>
                <a:gd name="connsiteY45" fmla="*/ 470023 h 556114"/>
                <a:gd name="connsiteX46" fmla="*/ 451518 w 556912"/>
                <a:gd name="connsiteY46" fmla="*/ 450691 h 556114"/>
                <a:gd name="connsiteX47" fmla="*/ 490167 w 556912"/>
                <a:gd name="connsiteY47" fmla="*/ 450691 h 556114"/>
                <a:gd name="connsiteX48" fmla="*/ 528235 w 556912"/>
                <a:gd name="connsiteY48" fmla="*/ 488759 h 556114"/>
                <a:gd name="connsiteX49" fmla="*/ 538771 w 556912"/>
                <a:gd name="connsiteY49" fmla="*/ 492272 h 556114"/>
                <a:gd name="connsiteX50" fmla="*/ 547552 w 556912"/>
                <a:gd name="connsiteY50" fmla="*/ 485828 h 556114"/>
                <a:gd name="connsiteX51" fmla="*/ 556913 w 556912"/>
                <a:gd name="connsiteY51" fmla="*/ 443072 h 556114"/>
                <a:gd name="connsiteX52" fmla="*/ 526464 w 556912"/>
                <a:gd name="connsiteY52" fmla="*/ 371043 h 556114"/>
                <a:gd name="connsiteX53" fmla="*/ 426323 w 556912"/>
                <a:gd name="connsiteY53" fmla="*/ 345282 h 556114"/>
                <a:gd name="connsiteX54" fmla="*/ 426323 w 556912"/>
                <a:gd name="connsiteY54" fmla="*/ 345311 h 556114"/>
                <a:gd name="connsiteX55" fmla="*/ 442114 w 556912"/>
                <a:gd name="connsiteY55" fmla="*/ 98762 h 556114"/>
                <a:gd name="connsiteX56" fmla="*/ 445626 w 556912"/>
                <a:gd name="connsiteY56" fmla="*/ 92913 h 556114"/>
                <a:gd name="connsiteX57" fmla="*/ 452650 w 556912"/>
                <a:gd name="connsiteY57" fmla="*/ 61884 h 556114"/>
                <a:gd name="connsiteX58" fmla="*/ 507699 w 556912"/>
                <a:gd name="connsiteY58" fmla="*/ 27923 h 556114"/>
                <a:gd name="connsiteX59" fmla="*/ 528772 w 556912"/>
                <a:gd name="connsiteY59" fmla="*/ 48996 h 556114"/>
                <a:gd name="connsiteX60" fmla="*/ 494811 w 556912"/>
                <a:gd name="connsiteY60" fmla="*/ 104045 h 556114"/>
                <a:gd name="connsiteX61" fmla="*/ 463187 w 556912"/>
                <a:gd name="connsiteY61" fmla="*/ 111069 h 556114"/>
                <a:gd name="connsiteX62" fmla="*/ 457324 w 556912"/>
                <a:gd name="connsiteY62" fmla="*/ 114581 h 556114"/>
                <a:gd name="connsiteX63" fmla="*/ 326154 w 556912"/>
                <a:gd name="connsiteY63" fmla="*/ 245171 h 556114"/>
                <a:gd name="connsiteX64" fmla="*/ 310930 w 556912"/>
                <a:gd name="connsiteY64" fmla="*/ 229946 h 556114"/>
                <a:gd name="connsiteX65" fmla="*/ 442099 w 556912"/>
                <a:gd name="connsiteY65" fmla="*/ 98762 h 556114"/>
                <a:gd name="connsiteX66" fmla="*/ 442114 w 556912"/>
                <a:gd name="connsiteY66" fmla="*/ 98762 h 556114"/>
                <a:gd name="connsiteX67" fmla="*/ 124131 w 556912"/>
                <a:gd name="connsiteY67" fmla="*/ 522169 h 556114"/>
                <a:gd name="connsiteX68" fmla="*/ 95438 w 556912"/>
                <a:gd name="connsiteY68" fmla="*/ 522169 h 556114"/>
                <a:gd name="connsiteX69" fmla="*/ 33946 w 556912"/>
                <a:gd name="connsiteY69" fmla="*/ 460096 h 556114"/>
                <a:gd name="connsiteX70" fmla="*/ 28083 w 556912"/>
                <a:gd name="connsiteY70" fmla="*/ 446047 h 556114"/>
                <a:gd name="connsiteX71" fmla="*/ 33946 w 556912"/>
                <a:gd name="connsiteY71" fmla="*/ 431998 h 556114"/>
                <a:gd name="connsiteX72" fmla="*/ 192647 w 556912"/>
                <a:gd name="connsiteY72" fmla="*/ 273878 h 556114"/>
                <a:gd name="connsiteX73" fmla="*/ 283413 w 556912"/>
                <a:gd name="connsiteY73" fmla="*/ 364643 h 556114"/>
                <a:gd name="connsiteX74" fmla="*/ 124131 w 556912"/>
                <a:gd name="connsiteY74" fmla="*/ 522169 h 556114"/>
                <a:gd name="connsiteX75" fmla="*/ 124131 w 556912"/>
                <a:gd name="connsiteY75" fmla="*/ 522169 h 556114"/>
                <a:gd name="connsiteX76" fmla="*/ 531137 w 556912"/>
                <a:gd name="connsiteY76" fmla="*/ 458340 h 556114"/>
                <a:gd name="connsiteX77" fmla="*/ 506538 w 556912"/>
                <a:gd name="connsiteY77" fmla="*/ 433740 h 556114"/>
                <a:gd name="connsiteX78" fmla="*/ 434509 w 556912"/>
                <a:gd name="connsiteY78" fmla="*/ 433740 h 556114"/>
                <a:gd name="connsiteX79" fmla="*/ 419285 w 556912"/>
                <a:gd name="connsiteY79" fmla="*/ 470052 h 556114"/>
                <a:gd name="connsiteX80" fmla="*/ 434509 w 556912"/>
                <a:gd name="connsiteY80" fmla="*/ 506364 h 556114"/>
                <a:gd name="connsiteX81" fmla="*/ 459109 w 556912"/>
                <a:gd name="connsiteY81" fmla="*/ 530964 h 556114"/>
                <a:gd name="connsiteX82" fmla="*/ 388836 w 556912"/>
                <a:gd name="connsiteY82" fmla="*/ 509876 h 556114"/>
                <a:gd name="connsiteX83" fmla="*/ 365992 w 556912"/>
                <a:gd name="connsiteY83" fmla="*/ 454247 h 556114"/>
                <a:gd name="connsiteX84" fmla="*/ 370680 w 556912"/>
                <a:gd name="connsiteY84" fmla="*/ 427311 h 556114"/>
                <a:gd name="connsiteX85" fmla="*/ 367748 w 556912"/>
                <a:gd name="connsiteY85" fmla="*/ 415018 h 556114"/>
                <a:gd name="connsiteX86" fmla="*/ 141111 w 556912"/>
                <a:gd name="connsiteY86" fmla="*/ 188381 h 556114"/>
                <a:gd name="connsiteX87" fmla="*/ 132911 w 556912"/>
                <a:gd name="connsiteY87" fmla="*/ 184869 h 556114"/>
                <a:gd name="connsiteX88" fmla="*/ 128819 w 556912"/>
                <a:gd name="connsiteY88" fmla="*/ 185449 h 556114"/>
                <a:gd name="connsiteX89" fmla="*/ 46834 w 556912"/>
                <a:gd name="connsiteY89" fmla="*/ 167293 h 556114"/>
                <a:gd name="connsiteX90" fmla="*/ 23990 w 556912"/>
                <a:gd name="connsiteY90" fmla="*/ 112245 h 556114"/>
                <a:gd name="connsiteX91" fmla="*/ 25166 w 556912"/>
                <a:gd name="connsiteY91" fmla="*/ 97020 h 556114"/>
                <a:gd name="connsiteX92" fmla="*/ 49766 w 556912"/>
                <a:gd name="connsiteY92" fmla="*/ 121620 h 556114"/>
                <a:gd name="connsiteX93" fmla="*/ 121794 w 556912"/>
                <a:gd name="connsiteY93" fmla="*/ 121620 h 556114"/>
                <a:gd name="connsiteX94" fmla="*/ 137019 w 556912"/>
                <a:gd name="connsiteY94" fmla="*/ 85308 h 556114"/>
                <a:gd name="connsiteX95" fmla="*/ 121794 w 556912"/>
                <a:gd name="connsiteY95" fmla="*/ 49577 h 556114"/>
                <a:gd name="connsiteX96" fmla="*/ 97195 w 556912"/>
                <a:gd name="connsiteY96" fmla="*/ 24977 h 556114"/>
                <a:gd name="connsiteX97" fmla="*/ 167467 w 556912"/>
                <a:gd name="connsiteY97" fmla="*/ 46065 h 556114"/>
                <a:gd name="connsiteX98" fmla="*/ 190296 w 556912"/>
                <a:gd name="connsiteY98" fmla="*/ 101694 h 556114"/>
                <a:gd name="connsiteX99" fmla="*/ 185609 w 556912"/>
                <a:gd name="connsiteY99" fmla="*/ 128050 h 556114"/>
                <a:gd name="connsiteX100" fmla="*/ 188540 w 556912"/>
                <a:gd name="connsiteY100" fmla="*/ 140937 h 556114"/>
                <a:gd name="connsiteX101" fmla="*/ 414597 w 556912"/>
                <a:gd name="connsiteY101" fmla="*/ 366979 h 556114"/>
                <a:gd name="connsiteX102" fmla="*/ 426890 w 556912"/>
                <a:gd name="connsiteY102" fmla="*/ 369911 h 556114"/>
                <a:gd name="connsiteX103" fmla="*/ 508874 w 556912"/>
                <a:gd name="connsiteY103" fmla="*/ 387487 h 556114"/>
                <a:gd name="connsiteX104" fmla="*/ 531718 w 556912"/>
                <a:gd name="connsiteY104" fmla="*/ 443115 h 556114"/>
                <a:gd name="connsiteX105" fmla="*/ 531123 w 556912"/>
                <a:gd name="connsiteY105" fmla="*/ 458340 h 556114"/>
                <a:gd name="connsiteX106" fmla="*/ 531123 w 556912"/>
                <a:gd name="connsiteY106" fmla="*/ 458340 h 5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56912" h="556114">
                  <a:moveTo>
                    <a:pt x="426309" y="345311"/>
                  </a:moveTo>
                  <a:lnTo>
                    <a:pt x="343149" y="261571"/>
                  </a:lnTo>
                  <a:lnTo>
                    <a:pt x="471401" y="133318"/>
                  </a:lnTo>
                  <a:lnTo>
                    <a:pt x="501269" y="126874"/>
                  </a:lnTo>
                  <a:cubicBezTo>
                    <a:pt x="506538" y="125698"/>
                    <a:pt x="510645" y="122767"/>
                    <a:pt x="512981" y="118674"/>
                  </a:cubicBezTo>
                  <a:lnTo>
                    <a:pt x="550454" y="57777"/>
                  </a:lnTo>
                  <a:cubicBezTo>
                    <a:pt x="555142" y="50753"/>
                    <a:pt x="553967" y="41377"/>
                    <a:pt x="547523" y="34933"/>
                  </a:cubicBezTo>
                  <a:lnTo>
                    <a:pt x="520586" y="7997"/>
                  </a:lnTo>
                  <a:cubicBezTo>
                    <a:pt x="514723" y="2134"/>
                    <a:pt x="505362" y="972"/>
                    <a:pt x="497757" y="5065"/>
                  </a:cubicBezTo>
                  <a:lnTo>
                    <a:pt x="437441" y="42538"/>
                  </a:lnTo>
                  <a:cubicBezTo>
                    <a:pt x="433348" y="45470"/>
                    <a:pt x="430416" y="49562"/>
                    <a:pt x="429241" y="54250"/>
                  </a:cubicBezTo>
                  <a:lnTo>
                    <a:pt x="422797" y="84699"/>
                  </a:lnTo>
                  <a:lnTo>
                    <a:pt x="294544" y="212952"/>
                  </a:lnTo>
                  <a:lnTo>
                    <a:pt x="210803" y="129211"/>
                  </a:lnTo>
                  <a:cubicBezTo>
                    <a:pt x="213155" y="120430"/>
                    <a:pt x="214911" y="111055"/>
                    <a:pt x="214911" y="101679"/>
                  </a:cubicBezTo>
                  <a:cubicBezTo>
                    <a:pt x="214911" y="74743"/>
                    <a:pt x="204360" y="48967"/>
                    <a:pt x="185043" y="29650"/>
                  </a:cubicBezTo>
                  <a:cubicBezTo>
                    <a:pt x="155175" y="-218"/>
                    <a:pt x="108921" y="-8418"/>
                    <a:pt x="70853" y="9158"/>
                  </a:cubicBezTo>
                  <a:cubicBezTo>
                    <a:pt x="67341" y="10914"/>
                    <a:pt x="64990" y="13846"/>
                    <a:pt x="63829" y="17938"/>
                  </a:cubicBezTo>
                  <a:cubicBezTo>
                    <a:pt x="63248" y="22031"/>
                    <a:pt x="64409" y="25543"/>
                    <a:pt x="67341" y="28475"/>
                  </a:cubicBezTo>
                  <a:lnTo>
                    <a:pt x="105409" y="66543"/>
                  </a:lnTo>
                  <a:cubicBezTo>
                    <a:pt x="110677" y="71811"/>
                    <a:pt x="113609" y="78255"/>
                    <a:pt x="113609" y="85874"/>
                  </a:cubicBezTo>
                  <a:cubicBezTo>
                    <a:pt x="113609" y="93494"/>
                    <a:pt x="110677" y="99923"/>
                    <a:pt x="105409" y="105206"/>
                  </a:cubicBezTo>
                  <a:cubicBezTo>
                    <a:pt x="94872" y="115742"/>
                    <a:pt x="77297" y="115742"/>
                    <a:pt x="66760" y="105206"/>
                  </a:cubicBezTo>
                  <a:lnTo>
                    <a:pt x="28692" y="66557"/>
                  </a:lnTo>
                  <a:cubicBezTo>
                    <a:pt x="25761" y="63626"/>
                    <a:pt x="21668" y="62465"/>
                    <a:pt x="18156" y="63045"/>
                  </a:cubicBezTo>
                  <a:cubicBezTo>
                    <a:pt x="14063" y="63640"/>
                    <a:pt x="11132" y="66557"/>
                    <a:pt x="9375" y="70070"/>
                  </a:cubicBezTo>
                  <a:cubicBezTo>
                    <a:pt x="3512" y="83538"/>
                    <a:pt x="0" y="97601"/>
                    <a:pt x="0" y="112811"/>
                  </a:cubicBezTo>
                  <a:cubicBezTo>
                    <a:pt x="0" y="139747"/>
                    <a:pt x="11132" y="166103"/>
                    <a:pt x="29868" y="184840"/>
                  </a:cubicBezTo>
                  <a:cubicBezTo>
                    <a:pt x="55629" y="211195"/>
                    <a:pt x="94292" y="220556"/>
                    <a:pt x="129414" y="210600"/>
                  </a:cubicBezTo>
                  <a:lnTo>
                    <a:pt x="175087" y="256273"/>
                  </a:lnTo>
                  <a:lnTo>
                    <a:pt x="16385" y="414394"/>
                  </a:lnTo>
                  <a:cubicBezTo>
                    <a:pt x="8185" y="422594"/>
                    <a:pt x="3498" y="433725"/>
                    <a:pt x="3498" y="445438"/>
                  </a:cubicBezTo>
                  <a:cubicBezTo>
                    <a:pt x="3498" y="457150"/>
                    <a:pt x="8185" y="468267"/>
                    <a:pt x="16385" y="476467"/>
                  </a:cubicBezTo>
                  <a:lnTo>
                    <a:pt x="79053" y="539134"/>
                  </a:lnTo>
                  <a:cubicBezTo>
                    <a:pt x="87253" y="547334"/>
                    <a:pt x="98385" y="552008"/>
                    <a:pt x="110097" y="552008"/>
                  </a:cubicBezTo>
                  <a:cubicBezTo>
                    <a:pt x="121809" y="552008"/>
                    <a:pt x="132926" y="547320"/>
                    <a:pt x="141126" y="539134"/>
                  </a:cubicBezTo>
                  <a:lnTo>
                    <a:pt x="299827" y="381014"/>
                  </a:lnTo>
                  <a:lnTo>
                    <a:pt x="345514" y="426687"/>
                  </a:lnTo>
                  <a:cubicBezTo>
                    <a:pt x="343163" y="436062"/>
                    <a:pt x="342002" y="444843"/>
                    <a:pt x="342002" y="454218"/>
                  </a:cubicBezTo>
                  <a:cubicBezTo>
                    <a:pt x="342002" y="481749"/>
                    <a:pt x="352539" y="507510"/>
                    <a:pt x="371870" y="526247"/>
                  </a:cubicBezTo>
                  <a:cubicBezTo>
                    <a:pt x="391202" y="545578"/>
                    <a:pt x="417543" y="556115"/>
                    <a:pt x="443899" y="556115"/>
                  </a:cubicBezTo>
                  <a:cubicBezTo>
                    <a:pt x="457948" y="556115"/>
                    <a:pt x="472591" y="553183"/>
                    <a:pt x="486074" y="547334"/>
                  </a:cubicBezTo>
                  <a:cubicBezTo>
                    <a:pt x="489586" y="545578"/>
                    <a:pt x="491937" y="542647"/>
                    <a:pt x="493099" y="538554"/>
                  </a:cubicBezTo>
                  <a:cubicBezTo>
                    <a:pt x="493694" y="534461"/>
                    <a:pt x="492518" y="530935"/>
                    <a:pt x="489586" y="528003"/>
                  </a:cubicBezTo>
                  <a:lnTo>
                    <a:pt x="451518" y="489354"/>
                  </a:lnTo>
                  <a:cubicBezTo>
                    <a:pt x="446250" y="484086"/>
                    <a:pt x="443318" y="477642"/>
                    <a:pt x="443318" y="470023"/>
                  </a:cubicBezTo>
                  <a:cubicBezTo>
                    <a:pt x="443318" y="462998"/>
                    <a:pt x="446250" y="455974"/>
                    <a:pt x="451518" y="450691"/>
                  </a:cubicBezTo>
                  <a:cubicBezTo>
                    <a:pt x="461474" y="440735"/>
                    <a:pt x="479630" y="440735"/>
                    <a:pt x="490167" y="450691"/>
                  </a:cubicBezTo>
                  <a:lnTo>
                    <a:pt x="528235" y="488759"/>
                  </a:lnTo>
                  <a:cubicBezTo>
                    <a:pt x="531166" y="491691"/>
                    <a:pt x="534679" y="492852"/>
                    <a:pt x="538771" y="492272"/>
                  </a:cubicBezTo>
                  <a:cubicBezTo>
                    <a:pt x="542864" y="491691"/>
                    <a:pt x="545796" y="489340"/>
                    <a:pt x="547552" y="485828"/>
                  </a:cubicBezTo>
                  <a:cubicBezTo>
                    <a:pt x="553996" y="472940"/>
                    <a:pt x="556913" y="458296"/>
                    <a:pt x="556913" y="443072"/>
                  </a:cubicBezTo>
                  <a:cubicBezTo>
                    <a:pt x="556332" y="416136"/>
                    <a:pt x="545796" y="390375"/>
                    <a:pt x="526464" y="371043"/>
                  </a:cubicBezTo>
                  <a:cubicBezTo>
                    <a:pt x="500703" y="345282"/>
                    <a:pt x="462055" y="335326"/>
                    <a:pt x="426323" y="345282"/>
                  </a:cubicBezTo>
                  <a:lnTo>
                    <a:pt x="426323" y="345311"/>
                  </a:lnTo>
                  <a:close/>
                  <a:moveTo>
                    <a:pt x="442114" y="98762"/>
                  </a:moveTo>
                  <a:cubicBezTo>
                    <a:pt x="443870" y="97006"/>
                    <a:pt x="445045" y="95250"/>
                    <a:pt x="445626" y="92913"/>
                  </a:cubicBezTo>
                  <a:lnTo>
                    <a:pt x="452650" y="61884"/>
                  </a:lnTo>
                  <a:lnTo>
                    <a:pt x="507699" y="27923"/>
                  </a:lnTo>
                  <a:lnTo>
                    <a:pt x="528772" y="48996"/>
                  </a:lnTo>
                  <a:lnTo>
                    <a:pt x="494811" y="104045"/>
                  </a:lnTo>
                  <a:lnTo>
                    <a:pt x="463187" y="111069"/>
                  </a:lnTo>
                  <a:cubicBezTo>
                    <a:pt x="460850" y="111664"/>
                    <a:pt x="459094" y="112825"/>
                    <a:pt x="457324" y="114581"/>
                  </a:cubicBezTo>
                  <a:lnTo>
                    <a:pt x="326154" y="245171"/>
                  </a:lnTo>
                  <a:lnTo>
                    <a:pt x="310930" y="229946"/>
                  </a:lnTo>
                  <a:lnTo>
                    <a:pt x="442099" y="98762"/>
                  </a:lnTo>
                  <a:lnTo>
                    <a:pt x="442114" y="98762"/>
                  </a:lnTo>
                  <a:close/>
                  <a:moveTo>
                    <a:pt x="124131" y="522169"/>
                  </a:moveTo>
                  <a:cubicBezTo>
                    <a:pt x="116511" y="529788"/>
                    <a:pt x="103043" y="529788"/>
                    <a:pt x="95438" y="522169"/>
                  </a:cubicBezTo>
                  <a:lnTo>
                    <a:pt x="33946" y="460096"/>
                  </a:lnTo>
                  <a:cubicBezTo>
                    <a:pt x="29854" y="456003"/>
                    <a:pt x="28083" y="451315"/>
                    <a:pt x="28083" y="446047"/>
                  </a:cubicBezTo>
                  <a:cubicBezTo>
                    <a:pt x="28083" y="440779"/>
                    <a:pt x="30420" y="435511"/>
                    <a:pt x="33946" y="431998"/>
                  </a:cubicBezTo>
                  <a:lnTo>
                    <a:pt x="192647" y="273878"/>
                  </a:lnTo>
                  <a:lnTo>
                    <a:pt x="283413" y="364643"/>
                  </a:lnTo>
                  <a:lnTo>
                    <a:pt x="124131" y="522169"/>
                  </a:lnTo>
                  <a:lnTo>
                    <a:pt x="124131" y="522169"/>
                  </a:lnTo>
                  <a:close/>
                  <a:moveTo>
                    <a:pt x="531137" y="458340"/>
                  </a:moveTo>
                  <a:lnTo>
                    <a:pt x="506538" y="433740"/>
                  </a:lnTo>
                  <a:cubicBezTo>
                    <a:pt x="486626" y="415003"/>
                    <a:pt x="452665" y="415584"/>
                    <a:pt x="434509" y="433740"/>
                  </a:cubicBezTo>
                  <a:cubicBezTo>
                    <a:pt x="424553" y="443101"/>
                    <a:pt x="419285" y="455989"/>
                    <a:pt x="419285" y="470052"/>
                  </a:cubicBezTo>
                  <a:cubicBezTo>
                    <a:pt x="419285" y="484115"/>
                    <a:pt x="424553" y="496408"/>
                    <a:pt x="434509" y="506364"/>
                  </a:cubicBezTo>
                  <a:lnTo>
                    <a:pt x="459109" y="530964"/>
                  </a:lnTo>
                  <a:cubicBezTo>
                    <a:pt x="433928" y="535651"/>
                    <a:pt x="406992" y="528032"/>
                    <a:pt x="388836" y="509876"/>
                  </a:cubicBezTo>
                  <a:cubicBezTo>
                    <a:pt x="374192" y="495232"/>
                    <a:pt x="365992" y="475335"/>
                    <a:pt x="365992" y="454247"/>
                  </a:cubicBezTo>
                  <a:cubicBezTo>
                    <a:pt x="365992" y="444872"/>
                    <a:pt x="367748" y="436091"/>
                    <a:pt x="370680" y="427311"/>
                  </a:cubicBezTo>
                  <a:cubicBezTo>
                    <a:pt x="372436" y="423218"/>
                    <a:pt x="371275" y="417950"/>
                    <a:pt x="367748" y="415018"/>
                  </a:cubicBezTo>
                  <a:lnTo>
                    <a:pt x="141111" y="188381"/>
                  </a:lnTo>
                  <a:cubicBezTo>
                    <a:pt x="138775" y="186030"/>
                    <a:pt x="135843" y="184869"/>
                    <a:pt x="132911" y="184869"/>
                  </a:cubicBezTo>
                  <a:cubicBezTo>
                    <a:pt x="131750" y="184869"/>
                    <a:pt x="129980" y="184869"/>
                    <a:pt x="128819" y="185449"/>
                  </a:cubicBezTo>
                  <a:cubicBezTo>
                    <a:pt x="100126" y="195986"/>
                    <a:pt x="67907" y="188961"/>
                    <a:pt x="46834" y="167293"/>
                  </a:cubicBezTo>
                  <a:cubicBezTo>
                    <a:pt x="32190" y="153244"/>
                    <a:pt x="23990" y="133332"/>
                    <a:pt x="23990" y="112245"/>
                  </a:cubicBezTo>
                  <a:cubicBezTo>
                    <a:pt x="23990" y="106976"/>
                    <a:pt x="24571" y="101708"/>
                    <a:pt x="25166" y="97020"/>
                  </a:cubicBezTo>
                  <a:lnTo>
                    <a:pt x="49766" y="121620"/>
                  </a:lnTo>
                  <a:cubicBezTo>
                    <a:pt x="69678" y="141532"/>
                    <a:pt x="102477" y="141532"/>
                    <a:pt x="121794" y="121620"/>
                  </a:cubicBezTo>
                  <a:cubicBezTo>
                    <a:pt x="131750" y="112245"/>
                    <a:pt x="137019" y="99372"/>
                    <a:pt x="137019" y="85308"/>
                  </a:cubicBezTo>
                  <a:cubicBezTo>
                    <a:pt x="137019" y="71245"/>
                    <a:pt x="131750" y="58952"/>
                    <a:pt x="121794" y="49577"/>
                  </a:cubicBezTo>
                  <a:lnTo>
                    <a:pt x="97195" y="24977"/>
                  </a:lnTo>
                  <a:cubicBezTo>
                    <a:pt x="122375" y="20289"/>
                    <a:pt x="148731" y="27314"/>
                    <a:pt x="167467" y="46065"/>
                  </a:cubicBezTo>
                  <a:cubicBezTo>
                    <a:pt x="182111" y="61289"/>
                    <a:pt x="190296" y="80606"/>
                    <a:pt x="190296" y="101694"/>
                  </a:cubicBezTo>
                  <a:cubicBezTo>
                    <a:pt x="190296" y="111055"/>
                    <a:pt x="188540" y="120430"/>
                    <a:pt x="185609" y="128050"/>
                  </a:cubicBezTo>
                  <a:cubicBezTo>
                    <a:pt x="183852" y="132737"/>
                    <a:pt x="185014" y="137425"/>
                    <a:pt x="188540" y="140937"/>
                  </a:cubicBezTo>
                  <a:lnTo>
                    <a:pt x="414597" y="366979"/>
                  </a:lnTo>
                  <a:cubicBezTo>
                    <a:pt x="418109" y="370492"/>
                    <a:pt x="422797" y="371072"/>
                    <a:pt x="426890" y="369911"/>
                  </a:cubicBezTo>
                  <a:cubicBezTo>
                    <a:pt x="455582" y="359375"/>
                    <a:pt x="487801" y="366399"/>
                    <a:pt x="508874" y="387487"/>
                  </a:cubicBezTo>
                  <a:cubicBezTo>
                    <a:pt x="523518" y="402711"/>
                    <a:pt x="531718" y="422042"/>
                    <a:pt x="531718" y="443115"/>
                  </a:cubicBezTo>
                  <a:cubicBezTo>
                    <a:pt x="532298" y="448384"/>
                    <a:pt x="531718" y="453667"/>
                    <a:pt x="531123" y="458340"/>
                  </a:cubicBezTo>
                  <a:lnTo>
                    <a:pt x="531123" y="458340"/>
                  </a:lnTo>
                  <a:close/>
                </a:path>
              </a:pathLst>
            </a:custGeom>
            <a:grpFill/>
            <a:ln w="3175"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5E081600-31FC-1859-6619-F9B3DCCDB67A}"/>
                </a:ext>
              </a:extLst>
            </p:cNvPr>
            <p:cNvSpPr/>
            <p:nvPr/>
          </p:nvSpPr>
          <p:spPr>
            <a:xfrm>
              <a:off x="2148988" y="812977"/>
              <a:ext cx="445486" cy="176855"/>
            </a:xfrm>
            <a:custGeom>
              <a:avLst/>
              <a:gdLst>
                <a:gd name="connsiteX0" fmla="*/ 441424 w 445486"/>
                <a:gd name="connsiteY0" fmla="*/ 45062 h 176855"/>
                <a:gd name="connsiteX1" fmla="*/ 384068 w 445486"/>
                <a:gd name="connsiteY1" fmla="*/ 2031 h 176855"/>
                <a:gd name="connsiteX2" fmla="*/ 376550 w 445486"/>
                <a:gd name="connsiteY2" fmla="*/ 100 h 176855"/>
                <a:gd name="connsiteX3" fmla="*/ 369860 w 445486"/>
                <a:gd name="connsiteY3" fmla="*/ 4062 h 176855"/>
                <a:gd name="connsiteX4" fmla="*/ 208401 w 445486"/>
                <a:gd name="connsiteY4" fmla="*/ 84872 h 176855"/>
                <a:gd name="connsiteX5" fmla="*/ 118942 w 445486"/>
                <a:gd name="connsiteY5" fmla="*/ 63944 h 176855"/>
                <a:gd name="connsiteX6" fmla="*/ 146807 w 445486"/>
                <a:gd name="connsiteY6" fmla="*/ 34090 h 176855"/>
                <a:gd name="connsiteX7" fmla="*/ 148621 w 445486"/>
                <a:gd name="connsiteY7" fmla="*/ 22944 h 176855"/>
                <a:gd name="connsiteX8" fmla="*/ 139028 w 445486"/>
                <a:gd name="connsiteY8" fmla="*/ 17008 h 176855"/>
                <a:gd name="connsiteX9" fmla="*/ 9789 w 445486"/>
                <a:gd name="connsiteY9" fmla="*/ 21507 h 176855"/>
                <a:gd name="connsiteX10" fmla="*/ 7 w 445486"/>
                <a:gd name="connsiteY10" fmla="*/ 32000 h 176855"/>
                <a:gd name="connsiteX11" fmla="*/ 4462 w 445486"/>
                <a:gd name="connsiteY11" fmla="*/ 161240 h 176855"/>
                <a:gd name="connsiteX12" fmla="*/ 11051 w 445486"/>
                <a:gd name="connsiteY12" fmla="*/ 170398 h 176855"/>
                <a:gd name="connsiteX13" fmla="*/ 22023 w 445486"/>
                <a:gd name="connsiteY13" fmla="*/ 167814 h 176855"/>
                <a:gd name="connsiteX14" fmla="*/ 54329 w 445486"/>
                <a:gd name="connsiteY14" fmla="*/ 133186 h 176855"/>
                <a:gd name="connsiteX15" fmla="*/ 208401 w 445486"/>
                <a:gd name="connsiteY15" fmla="*/ 176856 h 176855"/>
                <a:gd name="connsiteX16" fmla="*/ 443456 w 445486"/>
                <a:gd name="connsiteY16" fmla="*/ 59256 h 176855"/>
                <a:gd name="connsiteX17" fmla="*/ 445386 w 445486"/>
                <a:gd name="connsiteY17" fmla="*/ 51724 h 176855"/>
                <a:gd name="connsiteX18" fmla="*/ 441439 w 445486"/>
                <a:gd name="connsiteY18" fmla="*/ 45033 h 176855"/>
                <a:gd name="connsiteX19" fmla="*/ 441439 w 445486"/>
                <a:gd name="connsiteY19" fmla="*/ 45062 h 176855"/>
                <a:gd name="connsiteX20" fmla="*/ 208401 w 445486"/>
                <a:gd name="connsiteY20" fmla="*/ 156596 h 176855"/>
                <a:gd name="connsiteX21" fmla="*/ 58263 w 445486"/>
                <a:gd name="connsiteY21" fmla="*/ 111648 h 176855"/>
                <a:gd name="connsiteX22" fmla="*/ 52689 w 445486"/>
                <a:gd name="connsiteY22" fmla="*/ 109965 h 176855"/>
                <a:gd name="connsiteX23" fmla="*/ 45273 w 445486"/>
                <a:gd name="connsiteY23" fmla="*/ 113172 h 176855"/>
                <a:gd name="connsiteX24" fmla="*/ 23924 w 445486"/>
                <a:gd name="connsiteY24" fmla="*/ 136060 h 176855"/>
                <a:gd name="connsiteX25" fmla="*/ 20659 w 445486"/>
                <a:gd name="connsiteY25" fmla="*/ 41463 h 176855"/>
                <a:gd name="connsiteX26" fmla="*/ 115270 w 445486"/>
                <a:gd name="connsiteY26" fmla="*/ 38168 h 176855"/>
                <a:gd name="connsiteX27" fmla="*/ 95140 w 445486"/>
                <a:gd name="connsiteY27" fmla="*/ 59735 h 176855"/>
                <a:gd name="connsiteX28" fmla="*/ 92514 w 445486"/>
                <a:gd name="connsiteY28" fmla="*/ 68152 h 176855"/>
                <a:gd name="connsiteX29" fmla="*/ 97463 w 445486"/>
                <a:gd name="connsiteY29" fmla="*/ 75438 h 176855"/>
                <a:gd name="connsiteX30" fmla="*/ 208415 w 445486"/>
                <a:gd name="connsiteY30" fmla="*/ 105161 h 176855"/>
                <a:gd name="connsiteX31" fmla="*/ 379859 w 445486"/>
                <a:gd name="connsiteY31" fmla="*/ 24221 h 176855"/>
                <a:gd name="connsiteX32" fmla="*/ 421004 w 445486"/>
                <a:gd name="connsiteY32" fmla="*/ 55105 h 176855"/>
                <a:gd name="connsiteX33" fmla="*/ 208415 w 445486"/>
                <a:gd name="connsiteY33" fmla="*/ 156567 h 176855"/>
                <a:gd name="connsiteX34" fmla="*/ 208415 w 445486"/>
                <a:gd name="connsiteY34" fmla="*/ 156596 h 17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486" h="176855">
                  <a:moveTo>
                    <a:pt x="441424" y="45062"/>
                  </a:moveTo>
                  <a:lnTo>
                    <a:pt x="384068" y="2031"/>
                  </a:lnTo>
                  <a:cubicBezTo>
                    <a:pt x="381920" y="420"/>
                    <a:pt x="379206" y="-277"/>
                    <a:pt x="376550" y="100"/>
                  </a:cubicBezTo>
                  <a:cubicBezTo>
                    <a:pt x="373894" y="478"/>
                    <a:pt x="371485" y="1914"/>
                    <a:pt x="369860" y="4062"/>
                  </a:cubicBezTo>
                  <a:cubicBezTo>
                    <a:pt x="331342" y="55424"/>
                    <a:pt x="272491" y="84872"/>
                    <a:pt x="208401" y="84872"/>
                  </a:cubicBezTo>
                  <a:cubicBezTo>
                    <a:pt x="177299" y="84872"/>
                    <a:pt x="146619" y="77673"/>
                    <a:pt x="118942" y="63944"/>
                  </a:cubicBezTo>
                  <a:lnTo>
                    <a:pt x="146807" y="34090"/>
                  </a:lnTo>
                  <a:cubicBezTo>
                    <a:pt x="149608" y="31086"/>
                    <a:pt x="150334" y="26688"/>
                    <a:pt x="148621" y="22944"/>
                  </a:cubicBezTo>
                  <a:cubicBezTo>
                    <a:pt x="146909" y="19214"/>
                    <a:pt x="143179" y="16834"/>
                    <a:pt x="139028" y="17008"/>
                  </a:cubicBezTo>
                  <a:lnTo>
                    <a:pt x="9789" y="21507"/>
                  </a:lnTo>
                  <a:cubicBezTo>
                    <a:pt x="4187" y="21710"/>
                    <a:pt x="-196" y="26398"/>
                    <a:pt x="7" y="32000"/>
                  </a:cubicBezTo>
                  <a:lnTo>
                    <a:pt x="4462" y="161240"/>
                  </a:lnTo>
                  <a:cubicBezTo>
                    <a:pt x="4607" y="165362"/>
                    <a:pt x="7205" y="168961"/>
                    <a:pt x="11051" y="170398"/>
                  </a:cubicBezTo>
                  <a:cubicBezTo>
                    <a:pt x="14897" y="171820"/>
                    <a:pt x="19237" y="170818"/>
                    <a:pt x="22023" y="167814"/>
                  </a:cubicBezTo>
                  <a:lnTo>
                    <a:pt x="54329" y="133186"/>
                  </a:lnTo>
                  <a:cubicBezTo>
                    <a:pt x="100612" y="161777"/>
                    <a:pt x="153701" y="176856"/>
                    <a:pt x="208401" y="176856"/>
                  </a:cubicBezTo>
                  <a:cubicBezTo>
                    <a:pt x="301706" y="176856"/>
                    <a:pt x="387377" y="133999"/>
                    <a:pt x="443456" y="59256"/>
                  </a:cubicBezTo>
                  <a:cubicBezTo>
                    <a:pt x="445067" y="57093"/>
                    <a:pt x="445763" y="54394"/>
                    <a:pt x="445386" y="51724"/>
                  </a:cubicBezTo>
                  <a:cubicBezTo>
                    <a:pt x="445009" y="49068"/>
                    <a:pt x="443586" y="46658"/>
                    <a:pt x="441439" y="45033"/>
                  </a:cubicBezTo>
                  <a:lnTo>
                    <a:pt x="441439" y="45062"/>
                  </a:lnTo>
                  <a:close/>
                  <a:moveTo>
                    <a:pt x="208401" y="156596"/>
                  </a:moveTo>
                  <a:cubicBezTo>
                    <a:pt x="154804" y="156596"/>
                    <a:pt x="102890" y="141052"/>
                    <a:pt x="58263" y="111648"/>
                  </a:cubicBezTo>
                  <a:cubicBezTo>
                    <a:pt x="56550" y="110531"/>
                    <a:pt x="54620" y="109965"/>
                    <a:pt x="52689" y="109965"/>
                  </a:cubicBezTo>
                  <a:cubicBezTo>
                    <a:pt x="49947" y="109965"/>
                    <a:pt x="47247" y="111068"/>
                    <a:pt x="45273" y="113172"/>
                  </a:cubicBezTo>
                  <a:lnTo>
                    <a:pt x="23924" y="136060"/>
                  </a:lnTo>
                  <a:lnTo>
                    <a:pt x="20659" y="41463"/>
                  </a:lnTo>
                  <a:lnTo>
                    <a:pt x="115270" y="38168"/>
                  </a:lnTo>
                  <a:lnTo>
                    <a:pt x="95140" y="59735"/>
                  </a:lnTo>
                  <a:cubicBezTo>
                    <a:pt x="93036" y="61999"/>
                    <a:pt x="92064" y="65105"/>
                    <a:pt x="92514" y="68152"/>
                  </a:cubicBezTo>
                  <a:cubicBezTo>
                    <a:pt x="92963" y="71215"/>
                    <a:pt x="94792" y="73900"/>
                    <a:pt x="97463" y="75438"/>
                  </a:cubicBezTo>
                  <a:cubicBezTo>
                    <a:pt x="131060" y="94886"/>
                    <a:pt x="169433" y="105161"/>
                    <a:pt x="208415" y="105161"/>
                  </a:cubicBezTo>
                  <a:cubicBezTo>
                    <a:pt x="275553" y="105161"/>
                    <a:pt x="337481" y="75786"/>
                    <a:pt x="379859" y="24221"/>
                  </a:cubicBezTo>
                  <a:lnTo>
                    <a:pt x="421004" y="55105"/>
                  </a:lnTo>
                  <a:cubicBezTo>
                    <a:pt x="368800" y="119718"/>
                    <a:pt x="291881" y="156567"/>
                    <a:pt x="208415" y="156567"/>
                  </a:cubicBezTo>
                  <a:lnTo>
                    <a:pt x="208415" y="156596"/>
                  </a:lnTo>
                  <a:close/>
                </a:path>
              </a:pathLst>
            </a:custGeom>
            <a:grpFill/>
            <a:ln w="3175"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23643124-4C94-A997-0BE9-5A93D7063966}"/>
                </a:ext>
              </a:extLst>
            </p:cNvPr>
            <p:cNvSpPr/>
            <p:nvPr/>
          </p:nvSpPr>
          <p:spPr>
            <a:xfrm>
              <a:off x="2372511" y="404525"/>
              <a:ext cx="332266" cy="399264"/>
            </a:xfrm>
            <a:custGeom>
              <a:avLst/>
              <a:gdLst>
                <a:gd name="connsiteX0" fmla="*/ 332148 w 332266"/>
                <a:gd name="connsiteY0" fmla="*/ 318630 h 399264"/>
                <a:gd name="connsiteX1" fmla="*/ 324398 w 332266"/>
                <a:gd name="connsiteY1" fmla="*/ 310430 h 399264"/>
                <a:gd name="connsiteX2" fmla="*/ 278435 w 332266"/>
                <a:gd name="connsiteY2" fmla="*/ 299937 h 399264"/>
                <a:gd name="connsiteX3" fmla="*/ 278580 w 332266"/>
                <a:gd name="connsiteY3" fmla="*/ 291635 h 399264"/>
                <a:gd name="connsiteX4" fmla="*/ 19811 w 332266"/>
                <a:gd name="connsiteY4" fmla="*/ 66 h 399264"/>
                <a:gd name="connsiteX5" fmla="*/ 12337 w 332266"/>
                <a:gd name="connsiteY5" fmla="*/ 2171 h 399264"/>
                <a:gd name="connsiteX6" fmla="*/ 8534 w 332266"/>
                <a:gd name="connsiteY6" fmla="*/ 8948 h 399264"/>
                <a:gd name="connsiteX7" fmla="*/ 73 w 332266"/>
                <a:gd name="connsiteY7" fmla="*/ 80150 h 399264"/>
                <a:gd name="connsiteX8" fmla="*/ 8955 w 332266"/>
                <a:gd name="connsiteY8" fmla="*/ 91426 h 399264"/>
                <a:gd name="connsiteX9" fmla="*/ 186161 w 332266"/>
                <a:gd name="connsiteY9" fmla="*/ 278864 h 399264"/>
                <a:gd name="connsiteX10" fmla="*/ 146046 w 332266"/>
                <a:gd name="connsiteY10" fmla="*/ 269720 h 399264"/>
                <a:gd name="connsiteX11" fmla="*/ 135510 w 332266"/>
                <a:gd name="connsiteY11" fmla="*/ 273741 h 399264"/>
                <a:gd name="connsiteX12" fmla="*/ 135190 w 332266"/>
                <a:gd name="connsiteY12" fmla="*/ 285017 h 399264"/>
                <a:gd name="connsiteX13" fmla="*/ 204012 w 332266"/>
                <a:gd name="connsiteY13" fmla="*/ 394505 h 399264"/>
                <a:gd name="connsiteX14" fmla="*/ 212618 w 332266"/>
                <a:gd name="connsiteY14" fmla="*/ 399265 h 399264"/>
                <a:gd name="connsiteX15" fmla="*/ 218002 w 332266"/>
                <a:gd name="connsiteY15" fmla="*/ 397712 h 399264"/>
                <a:gd name="connsiteX16" fmla="*/ 327518 w 332266"/>
                <a:gd name="connsiteY16" fmla="*/ 328905 h 399264"/>
                <a:gd name="connsiteX17" fmla="*/ 332119 w 332266"/>
                <a:gd name="connsiteY17" fmla="*/ 318615 h 399264"/>
                <a:gd name="connsiteX18" fmla="*/ 332148 w 332266"/>
                <a:gd name="connsiteY18" fmla="*/ 318615 h 399264"/>
                <a:gd name="connsiteX19" fmla="*/ 215811 w 332266"/>
                <a:gd name="connsiteY19" fmla="*/ 375129 h 399264"/>
                <a:gd name="connsiteX20" fmla="*/ 165436 w 332266"/>
                <a:gd name="connsiteY20" fmla="*/ 294988 h 399264"/>
                <a:gd name="connsiteX21" fmla="*/ 194477 w 332266"/>
                <a:gd name="connsiteY21" fmla="*/ 301620 h 399264"/>
                <a:gd name="connsiteX22" fmla="*/ 203068 w 332266"/>
                <a:gd name="connsiteY22" fmla="*/ 299632 h 399264"/>
                <a:gd name="connsiteX23" fmla="*/ 206885 w 332266"/>
                <a:gd name="connsiteY23" fmla="*/ 291664 h 399264"/>
                <a:gd name="connsiteX24" fmla="*/ 21422 w 332266"/>
                <a:gd name="connsiteY24" fmla="*/ 72734 h 399264"/>
                <a:gd name="connsiteX25" fmla="*/ 27474 w 332266"/>
                <a:gd name="connsiteY25" fmla="*/ 21647 h 399264"/>
                <a:gd name="connsiteX26" fmla="*/ 258276 w 332266"/>
                <a:gd name="connsiteY26" fmla="*/ 291664 h 399264"/>
                <a:gd name="connsiteX27" fmla="*/ 257768 w 332266"/>
                <a:gd name="connsiteY27" fmla="*/ 307382 h 399264"/>
                <a:gd name="connsiteX28" fmla="*/ 265649 w 332266"/>
                <a:gd name="connsiteY28" fmla="*/ 317846 h 399264"/>
                <a:gd name="connsiteX29" fmla="*/ 295981 w 332266"/>
                <a:gd name="connsiteY29" fmla="*/ 324769 h 399264"/>
                <a:gd name="connsiteX30" fmla="*/ 215811 w 332266"/>
                <a:gd name="connsiteY30" fmla="*/ 375129 h 399264"/>
                <a:gd name="connsiteX31" fmla="*/ 215811 w 332266"/>
                <a:gd name="connsiteY31" fmla="*/ 375129 h 3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266" h="399264">
                  <a:moveTo>
                    <a:pt x="332148" y="318630"/>
                  </a:moveTo>
                  <a:cubicBezTo>
                    <a:pt x="331466" y="314566"/>
                    <a:pt x="328404" y="311344"/>
                    <a:pt x="324398" y="310430"/>
                  </a:cubicBezTo>
                  <a:lnTo>
                    <a:pt x="278435" y="299937"/>
                  </a:lnTo>
                  <a:cubicBezTo>
                    <a:pt x="278522" y="297005"/>
                    <a:pt x="278580" y="294248"/>
                    <a:pt x="278580" y="291635"/>
                  </a:cubicBezTo>
                  <a:cubicBezTo>
                    <a:pt x="278580" y="142934"/>
                    <a:pt x="167337" y="17584"/>
                    <a:pt x="19811" y="66"/>
                  </a:cubicBezTo>
                  <a:cubicBezTo>
                    <a:pt x="17155" y="-239"/>
                    <a:pt x="14455" y="516"/>
                    <a:pt x="12337" y="2171"/>
                  </a:cubicBezTo>
                  <a:cubicBezTo>
                    <a:pt x="10203" y="3840"/>
                    <a:pt x="8853" y="6263"/>
                    <a:pt x="8534" y="8948"/>
                  </a:cubicBezTo>
                  <a:lnTo>
                    <a:pt x="73" y="80150"/>
                  </a:lnTo>
                  <a:cubicBezTo>
                    <a:pt x="-595" y="85723"/>
                    <a:pt x="3396" y="90759"/>
                    <a:pt x="8955" y="91426"/>
                  </a:cubicBezTo>
                  <a:cubicBezTo>
                    <a:pt x="105946" y="102935"/>
                    <a:pt x="180094" y="182395"/>
                    <a:pt x="186161" y="278864"/>
                  </a:cubicBezTo>
                  <a:lnTo>
                    <a:pt x="146046" y="269720"/>
                  </a:lnTo>
                  <a:cubicBezTo>
                    <a:pt x="142026" y="268806"/>
                    <a:pt x="137890" y="270403"/>
                    <a:pt x="135510" y="273741"/>
                  </a:cubicBezTo>
                  <a:cubicBezTo>
                    <a:pt x="133129" y="277093"/>
                    <a:pt x="133013" y="281534"/>
                    <a:pt x="135190" y="285017"/>
                  </a:cubicBezTo>
                  <a:lnTo>
                    <a:pt x="204012" y="394505"/>
                  </a:lnTo>
                  <a:cubicBezTo>
                    <a:pt x="205942" y="397581"/>
                    <a:pt x="209236" y="399265"/>
                    <a:pt x="212618" y="399265"/>
                  </a:cubicBezTo>
                  <a:cubicBezTo>
                    <a:pt x="214461" y="399265"/>
                    <a:pt x="216319" y="398757"/>
                    <a:pt x="218002" y="397712"/>
                  </a:cubicBezTo>
                  <a:lnTo>
                    <a:pt x="327518" y="328905"/>
                  </a:lnTo>
                  <a:cubicBezTo>
                    <a:pt x="331002" y="326714"/>
                    <a:pt x="332816" y="322664"/>
                    <a:pt x="332119" y="318615"/>
                  </a:cubicBezTo>
                  <a:lnTo>
                    <a:pt x="332148" y="318615"/>
                  </a:lnTo>
                  <a:close/>
                  <a:moveTo>
                    <a:pt x="215811" y="375129"/>
                  </a:moveTo>
                  <a:lnTo>
                    <a:pt x="165436" y="294988"/>
                  </a:lnTo>
                  <a:lnTo>
                    <a:pt x="194477" y="301620"/>
                  </a:lnTo>
                  <a:cubicBezTo>
                    <a:pt x="197495" y="302303"/>
                    <a:pt x="200659" y="301548"/>
                    <a:pt x="203068" y="299632"/>
                  </a:cubicBezTo>
                  <a:cubicBezTo>
                    <a:pt x="205477" y="297702"/>
                    <a:pt x="206885" y="294741"/>
                    <a:pt x="206885" y="291664"/>
                  </a:cubicBezTo>
                  <a:cubicBezTo>
                    <a:pt x="206885" y="182685"/>
                    <a:pt x="127861" y="90294"/>
                    <a:pt x="21422" y="72734"/>
                  </a:cubicBezTo>
                  <a:lnTo>
                    <a:pt x="27474" y="21647"/>
                  </a:lnTo>
                  <a:cubicBezTo>
                    <a:pt x="159747" y="42329"/>
                    <a:pt x="258276" y="156663"/>
                    <a:pt x="258276" y="291664"/>
                  </a:cubicBezTo>
                  <a:cubicBezTo>
                    <a:pt x="258276" y="296294"/>
                    <a:pt x="258117" y="301446"/>
                    <a:pt x="257768" y="307382"/>
                  </a:cubicBezTo>
                  <a:cubicBezTo>
                    <a:pt x="257492" y="312331"/>
                    <a:pt x="260816" y="316758"/>
                    <a:pt x="265649" y="317846"/>
                  </a:cubicBezTo>
                  <a:lnTo>
                    <a:pt x="295981" y="324769"/>
                  </a:lnTo>
                  <a:lnTo>
                    <a:pt x="215811" y="375129"/>
                  </a:lnTo>
                  <a:lnTo>
                    <a:pt x="215811" y="375129"/>
                  </a:lnTo>
                  <a:close/>
                </a:path>
              </a:pathLst>
            </a:custGeom>
            <a:grpFill/>
            <a:ln w="317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60B7E635-CADD-0992-614C-9DC42865FCCA}"/>
                </a:ext>
              </a:extLst>
            </p:cNvPr>
            <p:cNvSpPr/>
            <p:nvPr/>
          </p:nvSpPr>
          <p:spPr>
            <a:xfrm>
              <a:off x="2063701" y="379360"/>
              <a:ext cx="274318" cy="438550"/>
            </a:xfrm>
            <a:custGeom>
              <a:avLst/>
              <a:gdLst>
                <a:gd name="connsiteX0" fmla="*/ 108210 w 274318"/>
                <a:gd name="connsiteY0" fmla="*/ 396158 h 438550"/>
                <a:gd name="connsiteX1" fmla="*/ 91984 w 274318"/>
                <a:gd name="connsiteY1" fmla="*/ 316800 h 438550"/>
                <a:gd name="connsiteX2" fmla="*/ 181835 w 274318"/>
                <a:gd name="connsiteY2" fmla="*/ 149086 h 438550"/>
                <a:gd name="connsiteX3" fmla="*/ 193736 w 274318"/>
                <a:gd name="connsiteY3" fmla="*/ 188054 h 438550"/>
                <a:gd name="connsiteX4" fmla="*/ 202473 w 274318"/>
                <a:gd name="connsiteY4" fmla="*/ 195195 h 438550"/>
                <a:gd name="connsiteX5" fmla="*/ 212400 w 274318"/>
                <a:gd name="connsiteY5" fmla="*/ 189854 h 438550"/>
                <a:gd name="connsiteX6" fmla="*/ 273123 w 274318"/>
                <a:gd name="connsiteY6" fmla="*/ 75679 h 438550"/>
                <a:gd name="connsiteX7" fmla="*/ 268943 w 274318"/>
                <a:gd name="connsiteY7" fmla="*/ 61949 h 438550"/>
                <a:gd name="connsiteX8" fmla="*/ 154783 w 274318"/>
                <a:gd name="connsiteY8" fmla="*/ 1183 h 438550"/>
                <a:gd name="connsiteX9" fmla="*/ 143564 w 274318"/>
                <a:gd name="connsiteY9" fmla="*/ 2315 h 438550"/>
                <a:gd name="connsiteX10" fmla="*/ 140313 w 274318"/>
                <a:gd name="connsiteY10" fmla="*/ 13113 h 438550"/>
                <a:gd name="connsiteX11" fmla="*/ 154159 w 274318"/>
                <a:gd name="connsiteY11" fmla="*/ 58423 h 438550"/>
                <a:gd name="connsiteX12" fmla="*/ 0 w 274318"/>
                <a:gd name="connsiteY12" fmla="*/ 316800 h 438550"/>
                <a:gd name="connsiteX13" fmla="*/ 23671 w 274318"/>
                <a:gd name="connsiteY13" fmla="*/ 432412 h 438550"/>
                <a:gd name="connsiteX14" fmla="*/ 29229 w 274318"/>
                <a:gd name="connsiteY14" fmla="*/ 437825 h 438550"/>
                <a:gd name="connsiteX15" fmla="*/ 33003 w 274318"/>
                <a:gd name="connsiteY15" fmla="*/ 438551 h 438550"/>
                <a:gd name="connsiteX16" fmla="*/ 36994 w 274318"/>
                <a:gd name="connsiteY16" fmla="*/ 437738 h 438550"/>
                <a:gd name="connsiteX17" fmla="*/ 102884 w 274318"/>
                <a:gd name="connsiteY17" fmla="*/ 409496 h 438550"/>
                <a:gd name="connsiteX18" fmla="*/ 108224 w 274318"/>
                <a:gd name="connsiteY18" fmla="*/ 396158 h 438550"/>
                <a:gd name="connsiteX19" fmla="*/ 108210 w 274318"/>
                <a:gd name="connsiteY19" fmla="*/ 396158 h 438550"/>
                <a:gd name="connsiteX20" fmla="*/ 38489 w 274318"/>
                <a:gd name="connsiteY20" fmla="*/ 415011 h 438550"/>
                <a:gd name="connsiteX21" fmla="*/ 20289 w 274318"/>
                <a:gd name="connsiteY21" fmla="*/ 316815 h 438550"/>
                <a:gd name="connsiteX22" fmla="*/ 170878 w 274318"/>
                <a:gd name="connsiteY22" fmla="*/ 72587 h 438550"/>
                <a:gd name="connsiteX23" fmla="*/ 176015 w 274318"/>
                <a:gd name="connsiteY23" fmla="*/ 60556 h 438550"/>
                <a:gd name="connsiteX24" fmla="*/ 166887 w 274318"/>
                <a:gd name="connsiteY24" fmla="*/ 30630 h 438550"/>
                <a:gd name="connsiteX25" fmla="*/ 250453 w 274318"/>
                <a:gd name="connsiteY25" fmla="*/ 75113 h 438550"/>
                <a:gd name="connsiteX26" fmla="*/ 205999 w 274318"/>
                <a:gd name="connsiteY26" fmla="*/ 158679 h 438550"/>
                <a:gd name="connsiteX27" fmla="*/ 197393 w 274318"/>
                <a:gd name="connsiteY27" fmla="*/ 130524 h 438550"/>
                <a:gd name="connsiteX28" fmla="*/ 191399 w 274318"/>
                <a:gd name="connsiteY28" fmla="*/ 124037 h 438550"/>
                <a:gd name="connsiteX29" fmla="*/ 182590 w 274318"/>
                <a:gd name="connsiteY29" fmla="*/ 124704 h 438550"/>
                <a:gd name="connsiteX30" fmla="*/ 71666 w 274318"/>
                <a:gd name="connsiteY30" fmla="*/ 316800 h 438550"/>
                <a:gd name="connsiteX31" fmla="*/ 85744 w 274318"/>
                <a:gd name="connsiteY31" fmla="*/ 394750 h 438550"/>
                <a:gd name="connsiteX32" fmla="*/ 38460 w 274318"/>
                <a:gd name="connsiteY32" fmla="*/ 415011 h 438550"/>
                <a:gd name="connsiteX33" fmla="*/ 38489 w 274318"/>
                <a:gd name="connsiteY33" fmla="*/ 415011 h 4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4318" h="438550">
                  <a:moveTo>
                    <a:pt x="108210" y="396158"/>
                  </a:moveTo>
                  <a:cubicBezTo>
                    <a:pt x="97441" y="371036"/>
                    <a:pt x="91984" y="344332"/>
                    <a:pt x="91984" y="316800"/>
                  </a:cubicBezTo>
                  <a:cubicBezTo>
                    <a:pt x="91984" y="249503"/>
                    <a:pt x="126105" y="186371"/>
                    <a:pt x="181835" y="149086"/>
                  </a:cubicBezTo>
                  <a:lnTo>
                    <a:pt x="193736" y="188054"/>
                  </a:lnTo>
                  <a:cubicBezTo>
                    <a:pt x="194940" y="191973"/>
                    <a:pt x="198395" y="194788"/>
                    <a:pt x="202473" y="195195"/>
                  </a:cubicBezTo>
                  <a:cubicBezTo>
                    <a:pt x="206565" y="195543"/>
                    <a:pt x="210470" y="193482"/>
                    <a:pt x="212400" y="189854"/>
                  </a:cubicBezTo>
                  <a:lnTo>
                    <a:pt x="273123" y="75679"/>
                  </a:lnTo>
                  <a:cubicBezTo>
                    <a:pt x="275764" y="70730"/>
                    <a:pt x="273877" y="64591"/>
                    <a:pt x="268943" y="61949"/>
                  </a:cubicBezTo>
                  <a:lnTo>
                    <a:pt x="154783" y="1183"/>
                  </a:lnTo>
                  <a:cubicBezTo>
                    <a:pt x="151154" y="-733"/>
                    <a:pt x="146728" y="-298"/>
                    <a:pt x="143564" y="2315"/>
                  </a:cubicBezTo>
                  <a:cubicBezTo>
                    <a:pt x="140400" y="4927"/>
                    <a:pt x="139108" y="9194"/>
                    <a:pt x="140313" y="13113"/>
                  </a:cubicBezTo>
                  <a:lnTo>
                    <a:pt x="154159" y="58423"/>
                  </a:lnTo>
                  <a:cubicBezTo>
                    <a:pt x="60230" y="109320"/>
                    <a:pt x="0" y="209780"/>
                    <a:pt x="0" y="316800"/>
                  </a:cubicBezTo>
                  <a:cubicBezTo>
                    <a:pt x="0" y="356871"/>
                    <a:pt x="7968" y="395766"/>
                    <a:pt x="23671" y="432412"/>
                  </a:cubicBezTo>
                  <a:cubicBezTo>
                    <a:pt x="24730" y="434879"/>
                    <a:pt x="26733" y="436838"/>
                    <a:pt x="29229" y="437825"/>
                  </a:cubicBezTo>
                  <a:cubicBezTo>
                    <a:pt x="30449" y="438319"/>
                    <a:pt x="31726" y="438551"/>
                    <a:pt x="33003" y="438551"/>
                  </a:cubicBezTo>
                  <a:cubicBezTo>
                    <a:pt x="34367" y="438551"/>
                    <a:pt x="35731" y="438290"/>
                    <a:pt x="36994" y="437738"/>
                  </a:cubicBezTo>
                  <a:lnTo>
                    <a:pt x="102884" y="409496"/>
                  </a:lnTo>
                  <a:cubicBezTo>
                    <a:pt x="108036" y="407275"/>
                    <a:pt x="110430" y="401310"/>
                    <a:pt x="108224" y="396158"/>
                  </a:cubicBezTo>
                  <a:lnTo>
                    <a:pt x="108210" y="396158"/>
                  </a:lnTo>
                  <a:close/>
                  <a:moveTo>
                    <a:pt x="38489" y="415011"/>
                  </a:moveTo>
                  <a:cubicBezTo>
                    <a:pt x="26399" y="383691"/>
                    <a:pt x="20289" y="350703"/>
                    <a:pt x="20289" y="316815"/>
                  </a:cubicBezTo>
                  <a:cubicBezTo>
                    <a:pt x="20289" y="214541"/>
                    <a:pt x="79401" y="118681"/>
                    <a:pt x="170878" y="72587"/>
                  </a:cubicBezTo>
                  <a:cubicBezTo>
                    <a:pt x="175290" y="70367"/>
                    <a:pt x="177467" y="65287"/>
                    <a:pt x="176015" y="60556"/>
                  </a:cubicBezTo>
                  <a:lnTo>
                    <a:pt x="166887" y="30630"/>
                  </a:lnTo>
                  <a:lnTo>
                    <a:pt x="250453" y="75113"/>
                  </a:lnTo>
                  <a:lnTo>
                    <a:pt x="205999" y="158679"/>
                  </a:lnTo>
                  <a:lnTo>
                    <a:pt x="197393" y="130524"/>
                  </a:lnTo>
                  <a:cubicBezTo>
                    <a:pt x="196479" y="127563"/>
                    <a:pt x="194287" y="125169"/>
                    <a:pt x="191399" y="124037"/>
                  </a:cubicBezTo>
                  <a:cubicBezTo>
                    <a:pt x="188511" y="122905"/>
                    <a:pt x="185260" y="123151"/>
                    <a:pt x="182590" y="124704"/>
                  </a:cubicBezTo>
                  <a:cubicBezTo>
                    <a:pt x="114175" y="164383"/>
                    <a:pt x="71666" y="237994"/>
                    <a:pt x="71666" y="316800"/>
                  </a:cubicBezTo>
                  <a:cubicBezTo>
                    <a:pt x="71666" y="343679"/>
                    <a:pt x="76397" y="369860"/>
                    <a:pt x="85744" y="394750"/>
                  </a:cubicBezTo>
                  <a:lnTo>
                    <a:pt x="38460" y="415011"/>
                  </a:lnTo>
                  <a:lnTo>
                    <a:pt x="38489" y="415011"/>
                  </a:lnTo>
                  <a:close/>
                </a:path>
              </a:pathLst>
            </a:custGeom>
            <a:grpFill/>
            <a:ln w="3175"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2989E507-91A2-187A-552C-8544736F61C3}"/>
                </a:ext>
              </a:extLst>
            </p:cNvPr>
            <p:cNvSpPr/>
            <p:nvPr/>
          </p:nvSpPr>
          <p:spPr>
            <a:xfrm>
              <a:off x="1261612" y="369682"/>
              <a:ext cx="562101" cy="629879"/>
            </a:xfrm>
            <a:custGeom>
              <a:avLst/>
              <a:gdLst>
                <a:gd name="connsiteX0" fmla="*/ 308163 w 562101"/>
                <a:gd name="connsiteY0" fmla="*/ 35257 h 629879"/>
                <a:gd name="connsiteX1" fmla="*/ 244320 w 562101"/>
                <a:gd name="connsiteY1" fmla="*/ 1223 h 629879"/>
                <a:gd name="connsiteX2" fmla="*/ 230242 w 562101"/>
                <a:gd name="connsiteY2" fmla="*/ 5519 h 629879"/>
                <a:gd name="connsiteX3" fmla="*/ 229023 w 562101"/>
                <a:gd name="connsiteY3" fmla="*/ 10410 h 629879"/>
                <a:gd name="connsiteX4" fmla="*/ 229023 w 562101"/>
                <a:gd name="connsiteY4" fmla="*/ 38856 h 629879"/>
                <a:gd name="connsiteX5" fmla="*/ 4897 w 562101"/>
                <a:gd name="connsiteY5" fmla="*/ 366940 h 629879"/>
                <a:gd name="connsiteX6" fmla="*/ 262157 w 562101"/>
                <a:gd name="connsiteY6" fmla="*/ 595275 h 629879"/>
                <a:gd name="connsiteX7" fmla="*/ 324752 w 562101"/>
                <a:gd name="connsiteY7" fmla="*/ 628656 h 629879"/>
                <a:gd name="connsiteX8" fmla="*/ 338830 w 562101"/>
                <a:gd name="connsiteY8" fmla="*/ 624374 h 629879"/>
                <a:gd name="connsiteX9" fmla="*/ 340049 w 562101"/>
                <a:gd name="connsiteY9" fmla="*/ 619483 h 629879"/>
                <a:gd name="connsiteX10" fmla="*/ 340049 w 562101"/>
                <a:gd name="connsiteY10" fmla="*/ 589368 h 629879"/>
                <a:gd name="connsiteX11" fmla="*/ 555816 w 562101"/>
                <a:gd name="connsiteY11" fmla="*/ 255987 h 629879"/>
                <a:gd name="connsiteX12" fmla="*/ 308134 w 562101"/>
                <a:gd name="connsiteY12" fmla="*/ 35286 h 629879"/>
                <a:gd name="connsiteX13" fmla="*/ 308163 w 562101"/>
                <a:gd name="connsiteY13" fmla="*/ 35257 h 629879"/>
                <a:gd name="connsiteX14" fmla="*/ 33734 w 562101"/>
                <a:gd name="connsiteY14" fmla="*/ 234159 h 629879"/>
                <a:gd name="connsiteX15" fmla="*/ 241011 w 562101"/>
                <a:gd name="connsiteY15" fmla="*/ 57854 h 629879"/>
                <a:gd name="connsiteX16" fmla="*/ 242201 w 562101"/>
                <a:gd name="connsiteY16" fmla="*/ 57418 h 629879"/>
                <a:gd name="connsiteX17" fmla="*/ 248326 w 562101"/>
                <a:gd name="connsiteY17" fmla="*/ 52643 h 629879"/>
                <a:gd name="connsiteX18" fmla="*/ 249168 w 562101"/>
                <a:gd name="connsiteY18" fmla="*/ 50844 h 629879"/>
                <a:gd name="connsiteX19" fmla="*/ 249574 w 562101"/>
                <a:gd name="connsiteY19" fmla="*/ 48826 h 629879"/>
                <a:gd name="connsiteX20" fmla="*/ 249835 w 562101"/>
                <a:gd name="connsiteY20" fmla="*/ 47564 h 629879"/>
                <a:gd name="connsiteX21" fmla="*/ 249835 w 562101"/>
                <a:gd name="connsiteY21" fmla="*/ 27739 h 629879"/>
                <a:gd name="connsiteX22" fmla="*/ 352588 w 562101"/>
                <a:gd name="connsiteY22" fmla="*/ 82511 h 629879"/>
                <a:gd name="connsiteX23" fmla="*/ 249835 w 562101"/>
                <a:gd name="connsiteY23" fmla="*/ 137211 h 629879"/>
                <a:gd name="connsiteX24" fmla="*/ 249835 w 562101"/>
                <a:gd name="connsiteY24" fmla="*/ 121653 h 629879"/>
                <a:gd name="connsiteX25" fmla="*/ 249617 w 562101"/>
                <a:gd name="connsiteY25" fmla="*/ 120565 h 629879"/>
                <a:gd name="connsiteX26" fmla="*/ 249617 w 562101"/>
                <a:gd name="connsiteY26" fmla="*/ 119491 h 629879"/>
                <a:gd name="connsiteX27" fmla="*/ 249240 w 562101"/>
                <a:gd name="connsiteY27" fmla="*/ 118606 h 629879"/>
                <a:gd name="connsiteX28" fmla="*/ 245917 w 562101"/>
                <a:gd name="connsiteY28" fmla="*/ 113715 h 629879"/>
                <a:gd name="connsiteX29" fmla="*/ 242521 w 562101"/>
                <a:gd name="connsiteY29" fmla="*/ 111886 h 629879"/>
                <a:gd name="connsiteX30" fmla="*/ 240358 w 562101"/>
                <a:gd name="connsiteY30" fmla="*/ 111451 h 629879"/>
                <a:gd name="connsiteX31" fmla="*/ 239444 w 562101"/>
                <a:gd name="connsiteY31" fmla="*/ 111262 h 629879"/>
                <a:gd name="connsiteX32" fmla="*/ 237267 w 562101"/>
                <a:gd name="connsiteY32" fmla="*/ 111494 h 629879"/>
                <a:gd name="connsiteX33" fmla="*/ 77550 w 562101"/>
                <a:gd name="connsiteY33" fmla="*/ 358522 h 629879"/>
                <a:gd name="connsiteX34" fmla="*/ 230068 w 562101"/>
                <a:gd name="connsiteY34" fmla="*/ 516556 h 629879"/>
                <a:gd name="connsiteX35" fmla="*/ 189490 w 562101"/>
                <a:gd name="connsiteY35" fmla="*/ 538152 h 629879"/>
                <a:gd name="connsiteX36" fmla="*/ 185194 w 562101"/>
                <a:gd name="connsiteY36" fmla="*/ 552229 h 629879"/>
                <a:gd name="connsiteX37" fmla="*/ 189490 w 562101"/>
                <a:gd name="connsiteY37" fmla="*/ 556525 h 629879"/>
                <a:gd name="connsiteX38" fmla="*/ 200302 w 562101"/>
                <a:gd name="connsiteY38" fmla="*/ 562302 h 629879"/>
                <a:gd name="connsiteX39" fmla="*/ 33763 w 562101"/>
                <a:gd name="connsiteY39" fmla="*/ 234159 h 629879"/>
                <a:gd name="connsiteX40" fmla="*/ 33734 w 562101"/>
                <a:gd name="connsiteY40" fmla="*/ 234159 h 629879"/>
                <a:gd name="connsiteX41" fmla="*/ 329672 w 562101"/>
                <a:gd name="connsiteY41" fmla="*/ 464918 h 629879"/>
                <a:gd name="connsiteX42" fmla="*/ 324781 w 562101"/>
                <a:gd name="connsiteY42" fmla="*/ 466137 h 629879"/>
                <a:gd name="connsiteX43" fmla="*/ 259530 w 562101"/>
                <a:gd name="connsiteY43" fmla="*/ 500867 h 629879"/>
                <a:gd name="connsiteX44" fmla="*/ 94965 w 562101"/>
                <a:gd name="connsiteY44" fmla="*/ 293591 h 629879"/>
                <a:gd name="connsiteX45" fmla="*/ 229038 w 562101"/>
                <a:gd name="connsiteY45" fmla="*/ 135122 h 629879"/>
                <a:gd name="connsiteX46" fmla="*/ 229038 w 562101"/>
                <a:gd name="connsiteY46" fmla="*/ 154555 h 629879"/>
                <a:gd name="connsiteX47" fmla="*/ 234088 w 562101"/>
                <a:gd name="connsiteY47" fmla="*/ 163480 h 629879"/>
                <a:gd name="connsiteX48" fmla="*/ 244335 w 562101"/>
                <a:gd name="connsiteY48" fmla="*/ 163741 h 629879"/>
                <a:gd name="connsiteX49" fmla="*/ 308236 w 562101"/>
                <a:gd name="connsiteY49" fmla="*/ 129723 h 629879"/>
                <a:gd name="connsiteX50" fmla="*/ 466458 w 562101"/>
                <a:gd name="connsiteY50" fmla="*/ 341992 h 629879"/>
                <a:gd name="connsiteX51" fmla="*/ 340092 w 562101"/>
                <a:gd name="connsiteY51" fmla="*/ 492667 h 629879"/>
                <a:gd name="connsiteX52" fmla="*/ 340092 w 562101"/>
                <a:gd name="connsiteY52" fmla="*/ 475310 h 629879"/>
                <a:gd name="connsiteX53" fmla="*/ 329686 w 562101"/>
                <a:gd name="connsiteY53" fmla="*/ 464904 h 629879"/>
                <a:gd name="connsiteX54" fmla="*/ 329672 w 562101"/>
                <a:gd name="connsiteY54" fmla="*/ 464904 h 629879"/>
                <a:gd name="connsiteX55" fmla="*/ 327814 w 562101"/>
                <a:gd name="connsiteY55" fmla="*/ 570835 h 629879"/>
                <a:gd name="connsiteX56" fmla="*/ 326755 w 562101"/>
                <a:gd name="connsiteY56" fmla="*/ 571256 h 629879"/>
                <a:gd name="connsiteX57" fmla="*/ 321791 w 562101"/>
                <a:gd name="connsiteY57" fmla="*/ 574493 h 629879"/>
                <a:gd name="connsiteX58" fmla="*/ 320688 w 562101"/>
                <a:gd name="connsiteY58" fmla="*/ 576118 h 629879"/>
                <a:gd name="connsiteX59" fmla="*/ 319498 w 562101"/>
                <a:gd name="connsiteY59" fmla="*/ 579964 h 629879"/>
                <a:gd name="connsiteX60" fmla="*/ 319281 w 562101"/>
                <a:gd name="connsiteY60" fmla="*/ 581067 h 629879"/>
                <a:gd name="connsiteX61" fmla="*/ 319281 w 562101"/>
                <a:gd name="connsiteY61" fmla="*/ 602126 h 629879"/>
                <a:gd name="connsiteX62" fmla="*/ 270168 w 562101"/>
                <a:gd name="connsiteY62" fmla="*/ 575944 h 629879"/>
                <a:gd name="connsiteX63" fmla="*/ 269268 w 562101"/>
                <a:gd name="connsiteY63" fmla="*/ 575523 h 629879"/>
                <a:gd name="connsiteX64" fmla="*/ 216498 w 562101"/>
                <a:gd name="connsiteY64" fmla="*/ 547367 h 629879"/>
                <a:gd name="connsiteX65" fmla="*/ 319281 w 562101"/>
                <a:gd name="connsiteY65" fmla="*/ 492667 h 629879"/>
                <a:gd name="connsiteX66" fmla="*/ 319281 w 562101"/>
                <a:gd name="connsiteY66" fmla="*/ 506658 h 629879"/>
                <a:gd name="connsiteX67" fmla="*/ 319585 w 562101"/>
                <a:gd name="connsiteY67" fmla="*/ 509212 h 629879"/>
                <a:gd name="connsiteX68" fmla="*/ 319963 w 562101"/>
                <a:gd name="connsiteY68" fmla="*/ 510054 h 629879"/>
                <a:gd name="connsiteX69" fmla="*/ 321864 w 562101"/>
                <a:gd name="connsiteY69" fmla="*/ 513334 h 629879"/>
                <a:gd name="connsiteX70" fmla="*/ 322822 w 562101"/>
                <a:gd name="connsiteY70" fmla="*/ 514365 h 629879"/>
                <a:gd name="connsiteX71" fmla="*/ 324839 w 562101"/>
                <a:gd name="connsiteY71" fmla="*/ 515729 h 629879"/>
                <a:gd name="connsiteX72" fmla="*/ 325942 w 562101"/>
                <a:gd name="connsiteY72" fmla="*/ 516324 h 629879"/>
                <a:gd name="connsiteX73" fmla="*/ 329672 w 562101"/>
                <a:gd name="connsiteY73" fmla="*/ 517079 h 629879"/>
                <a:gd name="connsiteX74" fmla="*/ 329701 w 562101"/>
                <a:gd name="connsiteY74" fmla="*/ 517079 h 629879"/>
                <a:gd name="connsiteX75" fmla="*/ 332241 w 562101"/>
                <a:gd name="connsiteY75" fmla="*/ 516759 h 629879"/>
                <a:gd name="connsiteX76" fmla="*/ 482887 w 562101"/>
                <a:gd name="connsiteY76" fmla="*/ 264071 h 629879"/>
                <a:gd name="connsiteX77" fmla="*/ 336696 w 562101"/>
                <a:gd name="connsiteY77" fmla="*/ 114614 h 629879"/>
                <a:gd name="connsiteX78" fmla="*/ 379655 w 562101"/>
                <a:gd name="connsiteY78" fmla="*/ 91742 h 629879"/>
                <a:gd name="connsiteX79" fmla="*/ 383995 w 562101"/>
                <a:gd name="connsiteY79" fmla="*/ 77809 h 629879"/>
                <a:gd name="connsiteX80" fmla="*/ 382326 w 562101"/>
                <a:gd name="connsiteY80" fmla="*/ 75487 h 629879"/>
                <a:gd name="connsiteX81" fmla="*/ 541288 w 562101"/>
                <a:gd name="connsiteY81" fmla="*/ 314954 h 629879"/>
                <a:gd name="connsiteX82" fmla="*/ 327843 w 562101"/>
                <a:gd name="connsiteY82" fmla="*/ 570835 h 629879"/>
                <a:gd name="connsiteX83" fmla="*/ 327814 w 562101"/>
                <a:gd name="connsiteY83" fmla="*/ 570835 h 6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62101" h="629879">
                  <a:moveTo>
                    <a:pt x="308163" y="35257"/>
                  </a:moveTo>
                  <a:lnTo>
                    <a:pt x="244320" y="1223"/>
                  </a:lnTo>
                  <a:cubicBezTo>
                    <a:pt x="239255" y="-1476"/>
                    <a:pt x="232942" y="440"/>
                    <a:pt x="230242" y="5519"/>
                  </a:cubicBezTo>
                  <a:cubicBezTo>
                    <a:pt x="229444" y="7029"/>
                    <a:pt x="229023" y="8698"/>
                    <a:pt x="229023" y="10410"/>
                  </a:cubicBezTo>
                  <a:lnTo>
                    <a:pt x="229023" y="38856"/>
                  </a:lnTo>
                  <a:cubicBezTo>
                    <a:pt x="76534" y="67563"/>
                    <a:pt x="-23796" y="214450"/>
                    <a:pt x="4897" y="366940"/>
                  </a:cubicBezTo>
                  <a:cubicBezTo>
                    <a:pt x="28597" y="492798"/>
                    <a:pt x="134398" y="586698"/>
                    <a:pt x="262157" y="595275"/>
                  </a:cubicBezTo>
                  <a:lnTo>
                    <a:pt x="324752" y="628656"/>
                  </a:lnTo>
                  <a:cubicBezTo>
                    <a:pt x="329817" y="631355"/>
                    <a:pt x="336130" y="629439"/>
                    <a:pt x="338830" y="624374"/>
                  </a:cubicBezTo>
                  <a:cubicBezTo>
                    <a:pt x="339642" y="622865"/>
                    <a:pt x="340049" y="621196"/>
                    <a:pt x="340049" y="619483"/>
                  </a:cubicBezTo>
                  <a:lnTo>
                    <a:pt x="340049" y="589368"/>
                  </a:lnTo>
                  <a:cubicBezTo>
                    <a:pt x="491697" y="556888"/>
                    <a:pt x="588296" y="407620"/>
                    <a:pt x="555816" y="255987"/>
                  </a:cubicBezTo>
                  <a:cubicBezTo>
                    <a:pt x="530186" y="136297"/>
                    <a:pt x="429972" y="47012"/>
                    <a:pt x="308134" y="35286"/>
                  </a:cubicBezTo>
                  <a:lnTo>
                    <a:pt x="308163" y="35257"/>
                  </a:lnTo>
                  <a:close/>
                  <a:moveTo>
                    <a:pt x="33734" y="234159"/>
                  </a:moveTo>
                  <a:cubicBezTo>
                    <a:pt x="64140" y="141057"/>
                    <a:pt x="144252" y="72933"/>
                    <a:pt x="241011" y="57854"/>
                  </a:cubicBezTo>
                  <a:cubicBezTo>
                    <a:pt x="241417" y="57737"/>
                    <a:pt x="241824" y="57592"/>
                    <a:pt x="242201" y="57418"/>
                  </a:cubicBezTo>
                  <a:cubicBezTo>
                    <a:pt x="244828" y="56765"/>
                    <a:pt x="247049" y="55023"/>
                    <a:pt x="248326" y="52643"/>
                  </a:cubicBezTo>
                  <a:cubicBezTo>
                    <a:pt x="248660" y="52077"/>
                    <a:pt x="248950" y="51482"/>
                    <a:pt x="249168" y="50844"/>
                  </a:cubicBezTo>
                  <a:cubicBezTo>
                    <a:pt x="249371" y="50191"/>
                    <a:pt x="249516" y="49508"/>
                    <a:pt x="249574" y="48826"/>
                  </a:cubicBezTo>
                  <a:cubicBezTo>
                    <a:pt x="249690" y="48420"/>
                    <a:pt x="249777" y="47999"/>
                    <a:pt x="249835" y="47564"/>
                  </a:cubicBezTo>
                  <a:lnTo>
                    <a:pt x="249835" y="27739"/>
                  </a:lnTo>
                  <a:lnTo>
                    <a:pt x="352588" y="82511"/>
                  </a:lnTo>
                  <a:lnTo>
                    <a:pt x="249835" y="137211"/>
                  </a:lnTo>
                  <a:lnTo>
                    <a:pt x="249835" y="121653"/>
                  </a:lnTo>
                  <a:cubicBezTo>
                    <a:pt x="249777" y="121291"/>
                    <a:pt x="249719" y="120913"/>
                    <a:pt x="249617" y="120565"/>
                  </a:cubicBezTo>
                  <a:cubicBezTo>
                    <a:pt x="249632" y="120202"/>
                    <a:pt x="249617" y="119839"/>
                    <a:pt x="249617" y="119491"/>
                  </a:cubicBezTo>
                  <a:cubicBezTo>
                    <a:pt x="249501" y="119186"/>
                    <a:pt x="249371" y="118896"/>
                    <a:pt x="249240" y="118606"/>
                  </a:cubicBezTo>
                  <a:cubicBezTo>
                    <a:pt x="248660" y="116675"/>
                    <a:pt x="247499" y="114963"/>
                    <a:pt x="245917" y="113715"/>
                  </a:cubicBezTo>
                  <a:cubicBezTo>
                    <a:pt x="244915" y="112873"/>
                    <a:pt x="243769" y="112249"/>
                    <a:pt x="242521" y="111886"/>
                  </a:cubicBezTo>
                  <a:cubicBezTo>
                    <a:pt x="241824" y="111654"/>
                    <a:pt x="241098" y="111509"/>
                    <a:pt x="240358" y="111451"/>
                  </a:cubicBezTo>
                  <a:cubicBezTo>
                    <a:pt x="240039" y="111422"/>
                    <a:pt x="239763" y="111262"/>
                    <a:pt x="239444" y="111262"/>
                  </a:cubicBezTo>
                  <a:cubicBezTo>
                    <a:pt x="238733" y="111465"/>
                    <a:pt x="238007" y="111538"/>
                    <a:pt x="237267" y="111494"/>
                  </a:cubicBezTo>
                  <a:cubicBezTo>
                    <a:pt x="124950" y="135600"/>
                    <a:pt x="53443" y="246205"/>
                    <a:pt x="77550" y="358522"/>
                  </a:cubicBezTo>
                  <a:cubicBezTo>
                    <a:pt x="94167" y="435936"/>
                    <a:pt x="153294" y="497210"/>
                    <a:pt x="230068" y="516556"/>
                  </a:cubicBezTo>
                  <a:lnTo>
                    <a:pt x="189490" y="538152"/>
                  </a:lnTo>
                  <a:cubicBezTo>
                    <a:pt x="184410" y="540851"/>
                    <a:pt x="182494" y="547150"/>
                    <a:pt x="185194" y="552229"/>
                  </a:cubicBezTo>
                  <a:cubicBezTo>
                    <a:pt x="186166" y="554058"/>
                    <a:pt x="187661" y="555553"/>
                    <a:pt x="189490" y="556525"/>
                  </a:cubicBezTo>
                  <a:lnTo>
                    <a:pt x="200302" y="562302"/>
                  </a:lnTo>
                  <a:cubicBezTo>
                    <a:pt x="63704" y="517674"/>
                    <a:pt x="-10864" y="370757"/>
                    <a:pt x="33763" y="234159"/>
                  </a:cubicBezTo>
                  <a:lnTo>
                    <a:pt x="33734" y="234159"/>
                  </a:lnTo>
                  <a:close/>
                  <a:moveTo>
                    <a:pt x="329672" y="464918"/>
                  </a:moveTo>
                  <a:cubicBezTo>
                    <a:pt x="327959" y="464918"/>
                    <a:pt x="326290" y="465339"/>
                    <a:pt x="324781" y="466137"/>
                  </a:cubicBezTo>
                  <a:lnTo>
                    <a:pt x="259530" y="500867"/>
                  </a:lnTo>
                  <a:cubicBezTo>
                    <a:pt x="156849" y="489068"/>
                    <a:pt x="83166" y="396286"/>
                    <a:pt x="94965" y="293591"/>
                  </a:cubicBezTo>
                  <a:cubicBezTo>
                    <a:pt x="103586" y="218543"/>
                    <a:pt x="156472" y="156049"/>
                    <a:pt x="229038" y="135122"/>
                  </a:cubicBezTo>
                  <a:lnTo>
                    <a:pt x="229038" y="154555"/>
                  </a:lnTo>
                  <a:cubicBezTo>
                    <a:pt x="229038" y="158212"/>
                    <a:pt x="230953" y="161594"/>
                    <a:pt x="234088" y="163480"/>
                  </a:cubicBezTo>
                  <a:cubicBezTo>
                    <a:pt x="237223" y="165352"/>
                    <a:pt x="241113" y="165454"/>
                    <a:pt x="244335" y="163741"/>
                  </a:cubicBezTo>
                  <a:lnTo>
                    <a:pt x="308236" y="129723"/>
                  </a:lnTo>
                  <a:cubicBezTo>
                    <a:pt x="410539" y="144657"/>
                    <a:pt x="481378" y="239689"/>
                    <a:pt x="466458" y="341992"/>
                  </a:cubicBezTo>
                  <a:cubicBezTo>
                    <a:pt x="456226" y="412076"/>
                    <a:pt x="407317" y="470390"/>
                    <a:pt x="340092" y="492667"/>
                  </a:cubicBezTo>
                  <a:lnTo>
                    <a:pt x="340092" y="475310"/>
                  </a:lnTo>
                  <a:cubicBezTo>
                    <a:pt x="340092" y="469562"/>
                    <a:pt x="335434" y="464904"/>
                    <a:pt x="329686" y="464904"/>
                  </a:cubicBezTo>
                  <a:lnTo>
                    <a:pt x="329672" y="464904"/>
                  </a:lnTo>
                  <a:close/>
                  <a:moveTo>
                    <a:pt x="327814" y="570835"/>
                  </a:moveTo>
                  <a:cubicBezTo>
                    <a:pt x="327451" y="570951"/>
                    <a:pt x="327103" y="571096"/>
                    <a:pt x="326755" y="571256"/>
                  </a:cubicBezTo>
                  <a:cubicBezTo>
                    <a:pt x="324825" y="571822"/>
                    <a:pt x="323098" y="572954"/>
                    <a:pt x="321791" y="574493"/>
                  </a:cubicBezTo>
                  <a:cubicBezTo>
                    <a:pt x="321370" y="575001"/>
                    <a:pt x="320993" y="575552"/>
                    <a:pt x="320688" y="576118"/>
                  </a:cubicBezTo>
                  <a:cubicBezTo>
                    <a:pt x="320021" y="577308"/>
                    <a:pt x="319614" y="578614"/>
                    <a:pt x="319498" y="579964"/>
                  </a:cubicBezTo>
                  <a:cubicBezTo>
                    <a:pt x="319411" y="580327"/>
                    <a:pt x="319324" y="580690"/>
                    <a:pt x="319281" y="581067"/>
                  </a:cubicBezTo>
                  <a:lnTo>
                    <a:pt x="319281" y="602126"/>
                  </a:lnTo>
                  <a:lnTo>
                    <a:pt x="270168" y="575944"/>
                  </a:lnTo>
                  <a:cubicBezTo>
                    <a:pt x="269878" y="575784"/>
                    <a:pt x="269573" y="575639"/>
                    <a:pt x="269268" y="575523"/>
                  </a:cubicBezTo>
                  <a:lnTo>
                    <a:pt x="216498" y="547367"/>
                  </a:lnTo>
                  <a:lnTo>
                    <a:pt x="319281" y="492667"/>
                  </a:lnTo>
                  <a:lnTo>
                    <a:pt x="319281" y="506658"/>
                  </a:lnTo>
                  <a:cubicBezTo>
                    <a:pt x="319513" y="507500"/>
                    <a:pt x="319614" y="508356"/>
                    <a:pt x="319585" y="509212"/>
                  </a:cubicBezTo>
                  <a:cubicBezTo>
                    <a:pt x="319658" y="509517"/>
                    <a:pt x="319846" y="509749"/>
                    <a:pt x="319963" y="510054"/>
                  </a:cubicBezTo>
                  <a:cubicBezTo>
                    <a:pt x="320398" y="511244"/>
                    <a:pt x="321037" y="512362"/>
                    <a:pt x="321864" y="513334"/>
                  </a:cubicBezTo>
                  <a:cubicBezTo>
                    <a:pt x="322154" y="513697"/>
                    <a:pt x="322473" y="514045"/>
                    <a:pt x="322822" y="514365"/>
                  </a:cubicBezTo>
                  <a:cubicBezTo>
                    <a:pt x="323431" y="514902"/>
                    <a:pt x="324113" y="515351"/>
                    <a:pt x="324839" y="515729"/>
                  </a:cubicBezTo>
                  <a:cubicBezTo>
                    <a:pt x="325202" y="515961"/>
                    <a:pt x="325565" y="516150"/>
                    <a:pt x="325942" y="516324"/>
                  </a:cubicBezTo>
                  <a:cubicBezTo>
                    <a:pt x="327132" y="516803"/>
                    <a:pt x="328380" y="517064"/>
                    <a:pt x="329672" y="517079"/>
                  </a:cubicBezTo>
                  <a:lnTo>
                    <a:pt x="329701" y="517079"/>
                  </a:lnTo>
                  <a:cubicBezTo>
                    <a:pt x="330557" y="517079"/>
                    <a:pt x="331414" y="516977"/>
                    <a:pt x="332241" y="516759"/>
                  </a:cubicBezTo>
                  <a:cubicBezTo>
                    <a:pt x="443615" y="488575"/>
                    <a:pt x="511057" y="375445"/>
                    <a:pt x="482887" y="264071"/>
                  </a:cubicBezTo>
                  <a:cubicBezTo>
                    <a:pt x="464543" y="191592"/>
                    <a:pt x="408739" y="134541"/>
                    <a:pt x="336696" y="114614"/>
                  </a:cubicBezTo>
                  <a:lnTo>
                    <a:pt x="379655" y="91742"/>
                  </a:lnTo>
                  <a:cubicBezTo>
                    <a:pt x="384706" y="89100"/>
                    <a:pt x="386651" y="82845"/>
                    <a:pt x="383995" y="77809"/>
                  </a:cubicBezTo>
                  <a:cubicBezTo>
                    <a:pt x="383545" y="76953"/>
                    <a:pt x="382993" y="76184"/>
                    <a:pt x="382326" y="75487"/>
                  </a:cubicBezTo>
                  <a:cubicBezTo>
                    <a:pt x="478214" y="116603"/>
                    <a:pt x="540635" y="210633"/>
                    <a:pt x="541288" y="314954"/>
                  </a:cubicBezTo>
                  <a:cubicBezTo>
                    <a:pt x="541390" y="440652"/>
                    <a:pt x="451510" y="548398"/>
                    <a:pt x="327843" y="570835"/>
                  </a:cubicBezTo>
                  <a:lnTo>
                    <a:pt x="327814" y="570835"/>
                  </a:lnTo>
                  <a:close/>
                </a:path>
              </a:pathLst>
            </a:custGeom>
            <a:grpFill/>
            <a:ln w="3175" cap="flat">
              <a:noFill/>
              <a:prstDash val="solid"/>
              <a:miter/>
            </a:ln>
          </p:spPr>
          <p:txBody>
            <a:bodyPr rtlCol="0" anchor="ctr"/>
            <a:lstStyle/>
            <a:p>
              <a:endParaRPr lang="fr-FR" dirty="0"/>
            </a:p>
          </p:txBody>
        </p:sp>
      </p:grpSp>
      <p:sp>
        <p:nvSpPr>
          <p:cNvPr id="17" name="Titre 1">
            <a:extLst>
              <a:ext uri="{FF2B5EF4-FFF2-40B4-BE49-F238E27FC236}">
                <a16:creationId xmlns:a16="http://schemas.microsoft.com/office/drawing/2014/main" id="{5D9BFB3B-74C2-0A59-0DB8-B55F0E5B7979}"/>
              </a:ext>
            </a:extLst>
          </p:cNvPr>
          <p:cNvSpPr>
            <a:spLocks noGrp="1"/>
          </p:cNvSpPr>
          <p:nvPr>
            <p:ph type="title" hasCustomPrompt="1"/>
          </p:nvPr>
        </p:nvSpPr>
        <p:spPr>
          <a:xfrm>
            <a:off x="392146" y="4768524"/>
            <a:ext cx="8169967" cy="1920526"/>
          </a:xfrm>
          <a:prstGeom prst="rect">
            <a:avLst/>
          </a:prstGeom>
        </p:spPr>
        <p:txBody>
          <a:bodyPr anchor="b">
            <a:normAutofit/>
          </a:bodyPr>
          <a:lstStyle>
            <a:lvl1pPr>
              <a:defRPr sz="6600" b="1" i="0" normalizeH="0" baseline="0">
                <a:solidFill>
                  <a:schemeClr val="accent1"/>
                </a:solidFill>
                <a:latin typeface="Trade Gothic Inline" panose="020B0504030203020204" pitchFamily="34" charset="0"/>
              </a:defRPr>
            </a:lvl1pPr>
          </a:lstStyle>
          <a:p>
            <a:r>
              <a:rPr lang="fr-FR" dirty="0"/>
              <a:t>TITRE DE LA </a:t>
            </a:r>
            <a:r>
              <a:rPr lang="fr-FR" dirty="0" err="1"/>
              <a:t>PRéSENTATION</a:t>
            </a:r>
            <a:endParaRPr lang="fr-FR" dirty="0"/>
          </a:p>
        </p:txBody>
      </p:sp>
      <p:sp>
        <p:nvSpPr>
          <p:cNvPr id="3" name="Espace réservé du texte 2">
            <a:extLst>
              <a:ext uri="{FF2B5EF4-FFF2-40B4-BE49-F238E27FC236}">
                <a16:creationId xmlns:a16="http://schemas.microsoft.com/office/drawing/2014/main" id="{DA7E22A6-3367-B08A-C153-7CEFACF73D3F}"/>
              </a:ext>
            </a:extLst>
          </p:cNvPr>
          <p:cNvSpPr>
            <a:spLocks noGrp="1"/>
          </p:cNvSpPr>
          <p:nvPr>
            <p:ph type="body" sz="quarter" idx="10" hasCustomPrompt="1"/>
          </p:nvPr>
        </p:nvSpPr>
        <p:spPr>
          <a:xfrm>
            <a:off x="8562113" y="6121633"/>
            <a:ext cx="3329734" cy="392319"/>
          </a:xfrm>
          <a:prstGeom prst="rect">
            <a:avLst/>
          </a:prstGeom>
        </p:spPr>
        <p:txBody>
          <a:bodyPr anchor="ctr" anchorCtr="1">
            <a:normAutofit/>
          </a:bodyPr>
          <a:lstStyle>
            <a:lvl1pPr marL="0" indent="0" algn="r">
              <a:buFontTx/>
              <a:buNone/>
              <a:defRPr sz="1600" b="1">
                <a:solidFill>
                  <a:schemeClr val="accent2"/>
                </a:solidFill>
              </a:defRPr>
            </a:lvl1pPr>
          </a:lstStyle>
          <a:p>
            <a:pPr lvl="0"/>
            <a:r>
              <a:rPr lang="fr-FR" dirty="0"/>
              <a:t>DATE ET INFOS</a:t>
            </a:r>
          </a:p>
        </p:txBody>
      </p:sp>
      <p:pic>
        <p:nvPicPr>
          <p:cNvPr id="4" name="Graphique 3">
            <a:extLst>
              <a:ext uri="{FF2B5EF4-FFF2-40B4-BE49-F238E27FC236}">
                <a16:creationId xmlns:a16="http://schemas.microsoft.com/office/drawing/2014/main" id="{D86D98E4-D137-9197-D031-23EF99FDEE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2" name="Graphique 1">
            <a:extLst>
              <a:ext uri="{FF2B5EF4-FFF2-40B4-BE49-F238E27FC236}">
                <a16:creationId xmlns:a16="http://schemas.microsoft.com/office/drawing/2014/main" id="{0777EE3D-EA49-E49A-EC98-30FF4C7C8F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5" name="Graphique 4">
            <a:extLst>
              <a:ext uri="{FF2B5EF4-FFF2-40B4-BE49-F238E27FC236}">
                <a16:creationId xmlns:a16="http://schemas.microsoft.com/office/drawing/2014/main" id="{2106F272-521A-7D4F-8BDD-6EC3074E61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6" name="Graphique 5">
            <a:extLst>
              <a:ext uri="{FF2B5EF4-FFF2-40B4-BE49-F238E27FC236}">
                <a16:creationId xmlns:a16="http://schemas.microsoft.com/office/drawing/2014/main" id="{5EF742E2-549C-CBB7-9EE0-BCAB179B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spTree>
    <p:extLst>
      <p:ext uri="{BB962C8B-B14F-4D97-AF65-F5344CB8AC3E}">
        <p14:creationId xmlns:p14="http://schemas.microsoft.com/office/powerpoint/2010/main" val="763342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ommaire PRINT">
    <p:bg>
      <p:bgPr>
        <a:solidFill>
          <a:schemeClr val="bg1"/>
        </a:solidFill>
        <a:effectLst/>
      </p:bgPr>
    </p:bg>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2CD9A7C4-7B5C-CFA7-4635-F3349052DDCF}"/>
              </a:ext>
            </a:extLst>
          </p:cNvPr>
          <p:cNvGrpSpPr/>
          <p:nvPr/>
        </p:nvGrpSpPr>
        <p:grpSpPr>
          <a:xfrm rot="5400000">
            <a:off x="10182715" y="4819882"/>
            <a:ext cx="2282121" cy="629879"/>
            <a:chOff x="422656" y="369682"/>
            <a:chExt cx="2282121" cy="629879"/>
          </a:xfrm>
          <a:solidFill>
            <a:schemeClr val="accent1"/>
          </a:solidFill>
        </p:grpSpPr>
        <p:sp>
          <p:nvSpPr>
            <p:cNvPr id="13" name="Forme libre : forme 12">
              <a:extLst>
                <a:ext uri="{FF2B5EF4-FFF2-40B4-BE49-F238E27FC236}">
                  <a16:creationId xmlns:a16="http://schemas.microsoft.com/office/drawing/2014/main" id="{7E35822A-FA55-1930-C8CC-98D94C7B73F1}"/>
                </a:ext>
              </a:extLst>
            </p:cNvPr>
            <p:cNvSpPr/>
            <p:nvPr/>
          </p:nvSpPr>
          <p:spPr>
            <a:xfrm>
              <a:off x="485886" y="724907"/>
              <a:ext cx="139971" cy="140548"/>
            </a:xfrm>
            <a:custGeom>
              <a:avLst/>
              <a:gdLst>
                <a:gd name="connsiteX0" fmla="*/ 120056 w 139971"/>
                <a:gd name="connsiteY0" fmla="*/ 3516 h 140548"/>
                <a:gd name="connsiteX1" fmla="*/ 3516 w 139971"/>
                <a:gd name="connsiteY1" fmla="*/ 120056 h 140548"/>
                <a:gd name="connsiteX2" fmla="*/ 3516 w 139971"/>
                <a:gd name="connsiteY2" fmla="*/ 137037 h 140548"/>
                <a:gd name="connsiteX3" fmla="*/ 11716 w 139971"/>
                <a:gd name="connsiteY3" fmla="*/ 140549 h 140548"/>
                <a:gd name="connsiteX4" fmla="*/ 19916 w 139971"/>
                <a:gd name="connsiteY4" fmla="*/ 137037 h 140548"/>
                <a:gd name="connsiteX5" fmla="*/ 136456 w 139971"/>
                <a:gd name="connsiteY5" fmla="*/ 20496 h 140548"/>
                <a:gd name="connsiteX6" fmla="*/ 136456 w 139971"/>
                <a:gd name="connsiteY6" fmla="*/ 3516 h 140548"/>
                <a:gd name="connsiteX7" fmla="*/ 120056 w 139971"/>
                <a:gd name="connsiteY7" fmla="*/ 3516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71" h="140548">
                  <a:moveTo>
                    <a:pt x="120056" y="3516"/>
                  </a:moveTo>
                  <a:lnTo>
                    <a:pt x="3516" y="120056"/>
                  </a:lnTo>
                  <a:cubicBezTo>
                    <a:pt x="-1172" y="124744"/>
                    <a:pt x="-1172" y="132349"/>
                    <a:pt x="3516" y="137037"/>
                  </a:cubicBezTo>
                  <a:cubicBezTo>
                    <a:pt x="5852" y="139373"/>
                    <a:pt x="8784" y="140549"/>
                    <a:pt x="11716" y="140549"/>
                  </a:cubicBezTo>
                  <a:cubicBezTo>
                    <a:pt x="14647" y="140549"/>
                    <a:pt x="17579" y="139388"/>
                    <a:pt x="19916" y="137037"/>
                  </a:cubicBezTo>
                  <a:lnTo>
                    <a:pt x="136456" y="20496"/>
                  </a:lnTo>
                  <a:cubicBezTo>
                    <a:pt x="141144" y="15808"/>
                    <a:pt x="141144" y="8189"/>
                    <a:pt x="136456" y="3516"/>
                  </a:cubicBezTo>
                  <a:cubicBezTo>
                    <a:pt x="132363" y="-1172"/>
                    <a:pt x="124744" y="-1172"/>
                    <a:pt x="120056" y="3516"/>
                  </a:cubicBezTo>
                  <a:close/>
                </a:path>
              </a:pathLst>
            </a:custGeom>
            <a:grpFill/>
            <a:ln w="3175"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8779D34F-E837-BA3A-FACE-FD1B8CBD5A3F}"/>
                </a:ext>
              </a:extLst>
            </p:cNvPr>
            <p:cNvSpPr/>
            <p:nvPr/>
          </p:nvSpPr>
          <p:spPr>
            <a:xfrm>
              <a:off x="519862" y="758287"/>
              <a:ext cx="139971" cy="140548"/>
            </a:xfrm>
            <a:custGeom>
              <a:avLst/>
              <a:gdLst>
                <a:gd name="connsiteX0" fmla="*/ 3516 w 139971"/>
                <a:gd name="connsiteY0" fmla="*/ 137037 h 140548"/>
                <a:gd name="connsiteX1" fmla="*/ 11716 w 139971"/>
                <a:gd name="connsiteY1" fmla="*/ 140549 h 140548"/>
                <a:gd name="connsiteX2" fmla="*/ 19916 w 139971"/>
                <a:gd name="connsiteY2" fmla="*/ 137037 h 140548"/>
                <a:gd name="connsiteX3" fmla="*/ 136456 w 139971"/>
                <a:gd name="connsiteY3" fmla="*/ 20496 h 140548"/>
                <a:gd name="connsiteX4" fmla="*/ 136456 w 139971"/>
                <a:gd name="connsiteY4" fmla="*/ 3516 h 140548"/>
                <a:gd name="connsiteX5" fmla="*/ 119476 w 139971"/>
                <a:gd name="connsiteY5" fmla="*/ 3516 h 140548"/>
                <a:gd name="connsiteX6" fmla="*/ 3516 w 139971"/>
                <a:gd name="connsiteY6" fmla="*/ 120637 h 140548"/>
                <a:gd name="connsiteX7" fmla="*/ 3516 w 139971"/>
                <a:gd name="connsiteY7" fmla="*/ 137037 h 140548"/>
                <a:gd name="connsiteX8" fmla="*/ 3516 w 139971"/>
                <a:gd name="connsiteY8" fmla="*/ 137037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71" h="140548">
                  <a:moveTo>
                    <a:pt x="3516" y="137037"/>
                  </a:moveTo>
                  <a:cubicBezTo>
                    <a:pt x="5852" y="139373"/>
                    <a:pt x="8784" y="140549"/>
                    <a:pt x="11716" y="140549"/>
                  </a:cubicBezTo>
                  <a:cubicBezTo>
                    <a:pt x="14647" y="140549"/>
                    <a:pt x="17579" y="139373"/>
                    <a:pt x="19916" y="137037"/>
                  </a:cubicBezTo>
                  <a:lnTo>
                    <a:pt x="136456" y="20496"/>
                  </a:lnTo>
                  <a:cubicBezTo>
                    <a:pt x="141144" y="15808"/>
                    <a:pt x="141144" y="8204"/>
                    <a:pt x="136456" y="3516"/>
                  </a:cubicBezTo>
                  <a:cubicBezTo>
                    <a:pt x="131768" y="-1172"/>
                    <a:pt x="124164" y="-1172"/>
                    <a:pt x="119476" y="3516"/>
                  </a:cubicBezTo>
                  <a:lnTo>
                    <a:pt x="3516" y="120637"/>
                  </a:lnTo>
                  <a:cubicBezTo>
                    <a:pt x="-1172" y="125325"/>
                    <a:pt x="-1172" y="132349"/>
                    <a:pt x="3516" y="137037"/>
                  </a:cubicBezTo>
                  <a:lnTo>
                    <a:pt x="3516" y="137037"/>
                  </a:lnTo>
                  <a:close/>
                </a:path>
              </a:pathLst>
            </a:custGeom>
            <a:grpFill/>
            <a:ln w="3175"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00F84674-DE85-B3C8-0C0A-970EBF75C739}"/>
                </a:ext>
              </a:extLst>
            </p:cNvPr>
            <p:cNvSpPr/>
            <p:nvPr/>
          </p:nvSpPr>
          <p:spPr>
            <a:xfrm>
              <a:off x="422656" y="406535"/>
              <a:ext cx="556912" cy="556114"/>
            </a:xfrm>
            <a:custGeom>
              <a:avLst/>
              <a:gdLst>
                <a:gd name="connsiteX0" fmla="*/ 426309 w 556912"/>
                <a:gd name="connsiteY0" fmla="*/ 345311 h 556114"/>
                <a:gd name="connsiteX1" fmla="*/ 343149 w 556912"/>
                <a:gd name="connsiteY1" fmla="*/ 261571 h 556114"/>
                <a:gd name="connsiteX2" fmla="*/ 471401 w 556912"/>
                <a:gd name="connsiteY2" fmla="*/ 133318 h 556114"/>
                <a:gd name="connsiteX3" fmla="*/ 501269 w 556912"/>
                <a:gd name="connsiteY3" fmla="*/ 126874 h 556114"/>
                <a:gd name="connsiteX4" fmla="*/ 512981 w 556912"/>
                <a:gd name="connsiteY4" fmla="*/ 118674 h 556114"/>
                <a:gd name="connsiteX5" fmla="*/ 550454 w 556912"/>
                <a:gd name="connsiteY5" fmla="*/ 57777 h 556114"/>
                <a:gd name="connsiteX6" fmla="*/ 547523 w 556912"/>
                <a:gd name="connsiteY6" fmla="*/ 34933 h 556114"/>
                <a:gd name="connsiteX7" fmla="*/ 520586 w 556912"/>
                <a:gd name="connsiteY7" fmla="*/ 7997 h 556114"/>
                <a:gd name="connsiteX8" fmla="*/ 497757 w 556912"/>
                <a:gd name="connsiteY8" fmla="*/ 5065 h 556114"/>
                <a:gd name="connsiteX9" fmla="*/ 437441 w 556912"/>
                <a:gd name="connsiteY9" fmla="*/ 42538 h 556114"/>
                <a:gd name="connsiteX10" fmla="*/ 429241 w 556912"/>
                <a:gd name="connsiteY10" fmla="*/ 54250 h 556114"/>
                <a:gd name="connsiteX11" fmla="*/ 422797 w 556912"/>
                <a:gd name="connsiteY11" fmla="*/ 84699 h 556114"/>
                <a:gd name="connsiteX12" fmla="*/ 294544 w 556912"/>
                <a:gd name="connsiteY12" fmla="*/ 212952 h 556114"/>
                <a:gd name="connsiteX13" fmla="*/ 210803 w 556912"/>
                <a:gd name="connsiteY13" fmla="*/ 129211 h 556114"/>
                <a:gd name="connsiteX14" fmla="*/ 214911 w 556912"/>
                <a:gd name="connsiteY14" fmla="*/ 101679 h 556114"/>
                <a:gd name="connsiteX15" fmla="*/ 185043 w 556912"/>
                <a:gd name="connsiteY15" fmla="*/ 29650 h 556114"/>
                <a:gd name="connsiteX16" fmla="*/ 70853 w 556912"/>
                <a:gd name="connsiteY16" fmla="*/ 9158 h 556114"/>
                <a:gd name="connsiteX17" fmla="*/ 63829 w 556912"/>
                <a:gd name="connsiteY17" fmla="*/ 17938 h 556114"/>
                <a:gd name="connsiteX18" fmla="*/ 67341 w 556912"/>
                <a:gd name="connsiteY18" fmla="*/ 28475 h 556114"/>
                <a:gd name="connsiteX19" fmla="*/ 105409 w 556912"/>
                <a:gd name="connsiteY19" fmla="*/ 66543 h 556114"/>
                <a:gd name="connsiteX20" fmla="*/ 113609 w 556912"/>
                <a:gd name="connsiteY20" fmla="*/ 85874 h 556114"/>
                <a:gd name="connsiteX21" fmla="*/ 105409 w 556912"/>
                <a:gd name="connsiteY21" fmla="*/ 105206 h 556114"/>
                <a:gd name="connsiteX22" fmla="*/ 66760 w 556912"/>
                <a:gd name="connsiteY22" fmla="*/ 105206 h 556114"/>
                <a:gd name="connsiteX23" fmla="*/ 28692 w 556912"/>
                <a:gd name="connsiteY23" fmla="*/ 66557 h 556114"/>
                <a:gd name="connsiteX24" fmla="*/ 18156 w 556912"/>
                <a:gd name="connsiteY24" fmla="*/ 63045 h 556114"/>
                <a:gd name="connsiteX25" fmla="*/ 9375 w 556912"/>
                <a:gd name="connsiteY25" fmla="*/ 70070 h 556114"/>
                <a:gd name="connsiteX26" fmla="*/ 0 w 556912"/>
                <a:gd name="connsiteY26" fmla="*/ 112811 h 556114"/>
                <a:gd name="connsiteX27" fmla="*/ 29868 w 556912"/>
                <a:gd name="connsiteY27" fmla="*/ 184840 h 556114"/>
                <a:gd name="connsiteX28" fmla="*/ 129414 w 556912"/>
                <a:gd name="connsiteY28" fmla="*/ 210600 h 556114"/>
                <a:gd name="connsiteX29" fmla="*/ 175087 w 556912"/>
                <a:gd name="connsiteY29" fmla="*/ 256273 h 556114"/>
                <a:gd name="connsiteX30" fmla="*/ 16385 w 556912"/>
                <a:gd name="connsiteY30" fmla="*/ 414394 h 556114"/>
                <a:gd name="connsiteX31" fmla="*/ 3498 w 556912"/>
                <a:gd name="connsiteY31" fmla="*/ 445438 h 556114"/>
                <a:gd name="connsiteX32" fmla="*/ 16385 w 556912"/>
                <a:gd name="connsiteY32" fmla="*/ 476467 h 556114"/>
                <a:gd name="connsiteX33" fmla="*/ 79053 w 556912"/>
                <a:gd name="connsiteY33" fmla="*/ 539134 h 556114"/>
                <a:gd name="connsiteX34" fmla="*/ 110097 w 556912"/>
                <a:gd name="connsiteY34" fmla="*/ 552008 h 556114"/>
                <a:gd name="connsiteX35" fmla="*/ 141126 w 556912"/>
                <a:gd name="connsiteY35" fmla="*/ 539134 h 556114"/>
                <a:gd name="connsiteX36" fmla="*/ 299827 w 556912"/>
                <a:gd name="connsiteY36" fmla="*/ 381014 h 556114"/>
                <a:gd name="connsiteX37" fmla="*/ 345514 w 556912"/>
                <a:gd name="connsiteY37" fmla="*/ 426687 h 556114"/>
                <a:gd name="connsiteX38" fmla="*/ 342002 w 556912"/>
                <a:gd name="connsiteY38" fmla="*/ 454218 h 556114"/>
                <a:gd name="connsiteX39" fmla="*/ 371870 w 556912"/>
                <a:gd name="connsiteY39" fmla="*/ 526247 h 556114"/>
                <a:gd name="connsiteX40" fmla="*/ 443899 w 556912"/>
                <a:gd name="connsiteY40" fmla="*/ 556115 h 556114"/>
                <a:gd name="connsiteX41" fmla="*/ 486074 w 556912"/>
                <a:gd name="connsiteY41" fmla="*/ 547334 h 556114"/>
                <a:gd name="connsiteX42" fmla="*/ 493099 w 556912"/>
                <a:gd name="connsiteY42" fmla="*/ 538554 h 556114"/>
                <a:gd name="connsiteX43" fmla="*/ 489586 w 556912"/>
                <a:gd name="connsiteY43" fmla="*/ 528003 h 556114"/>
                <a:gd name="connsiteX44" fmla="*/ 451518 w 556912"/>
                <a:gd name="connsiteY44" fmla="*/ 489354 h 556114"/>
                <a:gd name="connsiteX45" fmla="*/ 443318 w 556912"/>
                <a:gd name="connsiteY45" fmla="*/ 470023 h 556114"/>
                <a:gd name="connsiteX46" fmla="*/ 451518 w 556912"/>
                <a:gd name="connsiteY46" fmla="*/ 450691 h 556114"/>
                <a:gd name="connsiteX47" fmla="*/ 490167 w 556912"/>
                <a:gd name="connsiteY47" fmla="*/ 450691 h 556114"/>
                <a:gd name="connsiteX48" fmla="*/ 528235 w 556912"/>
                <a:gd name="connsiteY48" fmla="*/ 488759 h 556114"/>
                <a:gd name="connsiteX49" fmla="*/ 538771 w 556912"/>
                <a:gd name="connsiteY49" fmla="*/ 492272 h 556114"/>
                <a:gd name="connsiteX50" fmla="*/ 547552 w 556912"/>
                <a:gd name="connsiteY50" fmla="*/ 485828 h 556114"/>
                <a:gd name="connsiteX51" fmla="*/ 556913 w 556912"/>
                <a:gd name="connsiteY51" fmla="*/ 443072 h 556114"/>
                <a:gd name="connsiteX52" fmla="*/ 526464 w 556912"/>
                <a:gd name="connsiteY52" fmla="*/ 371043 h 556114"/>
                <a:gd name="connsiteX53" fmla="*/ 426323 w 556912"/>
                <a:gd name="connsiteY53" fmla="*/ 345282 h 556114"/>
                <a:gd name="connsiteX54" fmla="*/ 426323 w 556912"/>
                <a:gd name="connsiteY54" fmla="*/ 345311 h 556114"/>
                <a:gd name="connsiteX55" fmla="*/ 442114 w 556912"/>
                <a:gd name="connsiteY55" fmla="*/ 98762 h 556114"/>
                <a:gd name="connsiteX56" fmla="*/ 445626 w 556912"/>
                <a:gd name="connsiteY56" fmla="*/ 92913 h 556114"/>
                <a:gd name="connsiteX57" fmla="*/ 452650 w 556912"/>
                <a:gd name="connsiteY57" fmla="*/ 61884 h 556114"/>
                <a:gd name="connsiteX58" fmla="*/ 507699 w 556912"/>
                <a:gd name="connsiteY58" fmla="*/ 27923 h 556114"/>
                <a:gd name="connsiteX59" fmla="*/ 528772 w 556912"/>
                <a:gd name="connsiteY59" fmla="*/ 48996 h 556114"/>
                <a:gd name="connsiteX60" fmla="*/ 494811 w 556912"/>
                <a:gd name="connsiteY60" fmla="*/ 104045 h 556114"/>
                <a:gd name="connsiteX61" fmla="*/ 463187 w 556912"/>
                <a:gd name="connsiteY61" fmla="*/ 111069 h 556114"/>
                <a:gd name="connsiteX62" fmla="*/ 457324 w 556912"/>
                <a:gd name="connsiteY62" fmla="*/ 114581 h 556114"/>
                <a:gd name="connsiteX63" fmla="*/ 326154 w 556912"/>
                <a:gd name="connsiteY63" fmla="*/ 245171 h 556114"/>
                <a:gd name="connsiteX64" fmla="*/ 310930 w 556912"/>
                <a:gd name="connsiteY64" fmla="*/ 229946 h 556114"/>
                <a:gd name="connsiteX65" fmla="*/ 442099 w 556912"/>
                <a:gd name="connsiteY65" fmla="*/ 98762 h 556114"/>
                <a:gd name="connsiteX66" fmla="*/ 442114 w 556912"/>
                <a:gd name="connsiteY66" fmla="*/ 98762 h 556114"/>
                <a:gd name="connsiteX67" fmla="*/ 124131 w 556912"/>
                <a:gd name="connsiteY67" fmla="*/ 522169 h 556114"/>
                <a:gd name="connsiteX68" fmla="*/ 95438 w 556912"/>
                <a:gd name="connsiteY68" fmla="*/ 522169 h 556114"/>
                <a:gd name="connsiteX69" fmla="*/ 33946 w 556912"/>
                <a:gd name="connsiteY69" fmla="*/ 460096 h 556114"/>
                <a:gd name="connsiteX70" fmla="*/ 28083 w 556912"/>
                <a:gd name="connsiteY70" fmla="*/ 446047 h 556114"/>
                <a:gd name="connsiteX71" fmla="*/ 33946 w 556912"/>
                <a:gd name="connsiteY71" fmla="*/ 431998 h 556114"/>
                <a:gd name="connsiteX72" fmla="*/ 192647 w 556912"/>
                <a:gd name="connsiteY72" fmla="*/ 273878 h 556114"/>
                <a:gd name="connsiteX73" fmla="*/ 283413 w 556912"/>
                <a:gd name="connsiteY73" fmla="*/ 364643 h 556114"/>
                <a:gd name="connsiteX74" fmla="*/ 124131 w 556912"/>
                <a:gd name="connsiteY74" fmla="*/ 522169 h 556114"/>
                <a:gd name="connsiteX75" fmla="*/ 124131 w 556912"/>
                <a:gd name="connsiteY75" fmla="*/ 522169 h 556114"/>
                <a:gd name="connsiteX76" fmla="*/ 531137 w 556912"/>
                <a:gd name="connsiteY76" fmla="*/ 458340 h 556114"/>
                <a:gd name="connsiteX77" fmla="*/ 506538 w 556912"/>
                <a:gd name="connsiteY77" fmla="*/ 433740 h 556114"/>
                <a:gd name="connsiteX78" fmla="*/ 434509 w 556912"/>
                <a:gd name="connsiteY78" fmla="*/ 433740 h 556114"/>
                <a:gd name="connsiteX79" fmla="*/ 419285 w 556912"/>
                <a:gd name="connsiteY79" fmla="*/ 470052 h 556114"/>
                <a:gd name="connsiteX80" fmla="*/ 434509 w 556912"/>
                <a:gd name="connsiteY80" fmla="*/ 506364 h 556114"/>
                <a:gd name="connsiteX81" fmla="*/ 459109 w 556912"/>
                <a:gd name="connsiteY81" fmla="*/ 530964 h 556114"/>
                <a:gd name="connsiteX82" fmla="*/ 388836 w 556912"/>
                <a:gd name="connsiteY82" fmla="*/ 509876 h 556114"/>
                <a:gd name="connsiteX83" fmla="*/ 365992 w 556912"/>
                <a:gd name="connsiteY83" fmla="*/ 454247 h 556114"/>
                <a:gd name="connsiteX84" fmla="*/ 370680 w 556912"/>
                <a:gd name="connsiteY84" fmla="*/ 427311 h 556114"/>
                <a:gd name="connsiteX85" fmla="*/ 367748 w 556912"/>
                <a:gd name="connsiteY85" fmla="*/ 415018 h 556114"/>
                <a:gd name="connsiteX86" fmla="*/ 141111 w 556912"/>
                <a:gd name="connsiteY86" fmla="*/ 188381 h 556114"/>
                <a:gd name="connsiteX87" fmla="*/ 132911 w 556912"/>
                <a:gd name="connsiteY87" fmla="*/ 184869 h 556114"/>
                <a:gd name="connsiteX88" fmla="*/ 128819 w 556912"/>
                <a:gd name="connsiteY88" fmla="*/ 185449 h 556114"/>
                <a:gd name="connsiteX89" fmla="*/ 46834 w 556912"/>
                <a:gd name="connsiteY89" fmla="*/ 167293 h 556114"/>
                <a:gd name="connsiteX90" fmla="*/ 23990 w 556912"/>
                <a:gd name="connsiteY90" fmla="*/ 112245 h 556114"/>
                <a:gd name="connsiteX91" fmla="*/ 25166 w 556912"/>
                <a:gd name="connsiteY91" fmla="*/ 97020 h 556114"/>
                <a:gd name="connsiteX92" fmla="*/ 49766 w 556912"/>
                <a:gd name="connsiteY92" fmla="*/ 121620 h 556114"/>
                <a:gd name="connsiteX93" fmla="*/ 121794 w 556912"/>
                <a:gd name="connsiteY93" fmla="*/ 121620 h 556114"/>
                <a:gd name="connsiteX94" fmla="*/ 137019 w 556912"/>
                <a:gd name="connsiteY94" fmla="*/ 85308 h 556114"/>
                <a:gd name="connsiteX95" fmla="*/ 121794 w 556912"/>
                <a:gd name="connsiteY95" fmla="*/ 49577 h 556114"/>
                <a:gd name="connsiteX96" fmla="*/ 97195 w 556912"/>
                <a:gd name="connsiteY96" fmla="*/ 24977 h 556114"/>
                <a:gd name="connsiteX97" fmla="*/ 167467 w 556912"/>
                <a:gd name="connsiteY97" fmla="*/ 46065 h 556114"/>
                <a:gd name="connsiteX98" fmla="*/ 190296 w 556912"/>
                <a:gd name="connsiteY98" fmla="*/ 101694 h 556114"/>
                <a:gd name="connsiteX99" fmla="*/ 185609 w 556912"/>
                <a:gd name="connsiteY99" fmla="*/ 128050 h 556114"/>
                <a:gd name="connsiteX100" fmla="*/ 188540 w 556912"/>
                <a:gd name="connsiteY100" fmla="*/ 140937 h 556114"/>
                <a:gd name="connsiteX101" fmla="*/ 414597 w 556912"/>
                <a:gd name="connsiteY101" fmla="*/ 366979 h 556114"/>
                <a:gd name="connsiteX102" fmla="*/ 426890 w 556912"/>
                <a:gd name="connsiteY102" fmla="*/ 369911 h 556114"/>
                <a:gd name="connsiteX103" fmla="*/ 508874 w 556912"/>
                <a:gd name="connsiteY103" fmla="*/ 387487 h 556114"/>
                <a:gd name="connsiteX104" fmla="*/ 531718 w 556912"/>
                <a:gd name="connsiteY104" fmla="*/ 443115 h 556114"/>
                <a:gd name="connsiteX105" fmla="*/ 531123 w 556912"/>
                <a:gd name="connsiteY105" fmla="*/ 458340 h 556114"/>
                <a:gd name="connsiteX106" fmla="*/ 531123 w 556912"/>
                <a:gd name="connsiteY106" fmla="*/ 458340 h 5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56912" h="556114">
                  <a:moveTo>
                    <a:pt x="426309" y="345311"/>
                  </a:moveTo>
                  <a:lnTo>
                    <a:pt x="343149" y="261571"/>
                  </a:lnTo>
                  <a:lnTo>
                    <a:pt x="471401" y="133318"/>
                  </a:lnTo>
                  <a:lnTo>
                    <a:pt x="501269" y="126874"/>
                  </a:lnTo>
                  <a:cubicBezTo>
                    <a:pt x="506538" y="125698"/>
                    <a:pt x="510645" y="122767"/>
                    <a:pt x="512981" y="118674"/>
                  </a:cubicBezTo>
                  <a:lnTo>
                    <a:pt x="550454" y="57777"/>
                  </a:lnTo>
                  <a:cubicBezTo>
                    <a:pt x="555142" y="50753"/>
                    <a:pt x="553967" y="41377"/>
                    <a:pt x="547523" y="34933"/>
                  </a:cubicBezTo>
                  <a:lnTo>
                    <a:pt x="520586" y="7997"/>
                  </a:lnTo>
                  <a:cubicBezTo>
                    <a:pt x="514723" y="2134"/>
                    <a:pt x="505362" y="972"/>
                    <a:pt x="497757" y="5065"/>
                  </a:cubicBezTo>
                  <a:lnTo>
                    <a:pt x="437441" y="42538"/>
                  </a:lnTo>
                  <a:cubicBezTo>
                    <a:pt x="433348" y="45470"/>
                    <a:pt x="430416" y="49562"/>
                    <a:pt x="429241" y="54250"/>
                  </a:cubicBezTo>
                  <a:lnTo>
                    <a:pt x="422797" y="84699"/>
                  </a:lnTo>
                  <a:lnTo>
                    <a:pt x="294544" y="212952"/>
                  </a:lnTo>
                  <a:lnTo>
                    <a:pt x="210803" y="129211"/>
                  </a:lnTo>
                  <a:cubicBezTo>
                    <a:pt x="213155" y="120430"/>
                    <a:pt x="214911" y="111055"/>
                    <a:pt x="214911" y="101679"/>
                  </a:cubicBezTo>
                  <a:cubicBezTo>
                    <a:pt x="214911" y="74743"/>
                    <a:pt x="204360" y="48967"/>
                    <a:pt x="185043" y="29650"/>
                  </a:cubicBezTo>
                  <a:cubicBezTo>
                    <a:pt x="155175" y="-218"/>
                    <a:pt x="108921" y="-8418"/>
                    <a:pt x="70853" y="9158"/>
                  </a:cubicBezTo>
                  <a:cubicBezTo>
                    <a:pt x="67341" y="10914"/>
                    <a:pt x="64990" y="13846"/>
                    <a:pt x="63829" y="17938"/>
                  </a:cubicBezTo>
                  <a:cubicBezTo>
                    <a:pt x="63248" y="22031"/>
                    <a:pt x="64409" y="25543"/>
                    <a:pt x="67341" y="28475"/>
                  </a:cubicBezTo>
                  <a:lnTo>
                    <a:pt x="105409" y="66543"/>
                  </a:lnTo>
                  <a:cubicBezTo>
                    <a:pt x="110677" y="71811"/>
                    <a:pt x="113609" y="78255"/>
                    <a:pt x="113609" y="85874"/>
                  </a:cubicBezTo>
                  <a:cubicBezTo>
                    <a:pt x="113609" y="93494"/>
                    <a:pt x="110677" y="99923"/>
                    <a:pt x="105409" y="105206"/>
                  </a:cubicBezTo>
                  <a:cubicBezTo>
                    <a:pt x="94872" y="115742"/>
                    <a:pt x="77297" y="115742"/>
                    <a:pt x="66760" y="105206"/>
                  </a:cubicBezTo>
                  <a:lnTo>
                    <a:pt x="28692" y="66557"/>
                  </a:lnTo>
                  <a:cubicBezTo>
                    <a:pt x="25761" y="63626"/>
                    <a:pt x="21668" y="62465"/>
                    <a:pt x="18156" y="63045"/>
                  </a:cubicBezTo>
                  <a:cubicBezTo>
                    <a:pt x="14063" y="63640"/>
                    <a:pt x="11132" y="66557"/>
                    <a:pt x="9375" y="70070"/>
                  </a:cubicBezTo>
                  <a:cubicBezTo>
                    <a:pt x="3512" y="83538"/>
                    <a:pt x="0" y="97601"/>
                    <a:pt x="0" y="112811"/>
                  </a:cubicBezTo>
                  <a:cubicBezTo>
                    <a:pt x="0" y="139747"/>
                    <a:pt x="11132" y="166103"/>
                    <a:pt x="29868" y="184840"/>
                  </a:cubicBezTo>
                  <a:cubicBezTo>
                    <a:pt x="55629" y="211195"/>
                    <a:pt x="94292" y="220556"/>
                    <a:pt x="129414" y="210600"/>
                  </a:cubicBezTo>
                  <a:lnTo>
                    <a:pt x="175087" y="256273"/>
                  </a:lnTo>
                  <a:lnTo>
                    <a:pt x="16385" y="414394"/>
                  </a:lnTo>
                  <a:cubicBezTo>
                    <a:pt x="8185" y="422594"/>
                    <a:pt x="3498" y="433725"/>
                    <a:pt x="3498" y="445438"/>
                  </a:cubicBezTo>
                  <a:cubicBezTo>
                    <a:pt x="3498" y="457150"/>
                    <a:pt x="8185" y="468267"/>
                    <a:pt x="16385" y="476467"/>
                  </a:cubicBezTo>
                  <a:lnTo>
                    <a:pt x="79053" y="539134"/>
                  </a:lnTo>
                  <a:cubicBezTo>
                    <a:pt x="87253" y="547334"/>
                    <a:pt x="98385" y="552008"/>
                    <a:pt x="110097" y="552008"/>
                  </a:cubicBezTo>
                  <a:cubicBezTo>
                    <a:pt x="121809" y="552008"/>
                    <a:pt x="132926" y="547320"/>
                    <a:pt x="141126" y="539134"/>
                  </a:cubicBezTo>
                  <a:lnTo>
                    <a:pt x="299827" y="381014"/>
                  </a:lnTo>
                  <a:lnTo>
                    <a:pt x="345514" y="426687"/>
                  </a:lnTo>
                  <a:cubicBezTo>
                    <a:pt x="343163" y="436062"/>
                    <a:pt x="342002" y="444843"/>
                    <a:pt x="342002" y="454218"/>
                  </a:cubicBezTo>
                  <a:cubicBezTo>
                    <a:pt x="342002" y="481749"/>
                    <a:pt x="352539" y="507510"/>
                    <a:pt x="371870" y="526247"/>
                  </a:cubicBezTo>
                  <a:cubicBezTo>
                    <a:pt x="391202" y="545578"/>
                    <a:pt x="417543" y="556115"/>
                    <a:pt x="443899" y="556115"/>
                  </a:cubicBezTo>
                  <a:cubicBezTo>
                    <a:pt x="457948" y="556115"/>
                    <a:pt x="472591" y="553183"/>
                    <a:pt x="486074" y="547334"/>
                  </a:cubicBezTo>
                  <a:cubicBezTo>
                    <a:pt x="489586" y="545578"/>
                    <a:pt x="491937" y="542647"/>
                    <a:pt x="493099" y="538554"/>
                  </a:cubicBezTo>
                  <a:cubicBezTo>
                    <a:pt x="493694" y="534461"/>
                    <a:pt x="492518" y="530935"/>
                    <a:pt x="489586" y="528003"/>
                  </a:cubicBezTo>
                  <a:lnTo>
                    <a:pt x="451518" y="489354"/>
                  </a:lnTo>
                  <a:cubicBezTo>
                    <a:pt x="446250" y="484086"/>
                    <a:pt x="443318" y="477642"/>
                    <a:pt x="443318" y="470023"/>
                  </a:cubicBezTo>
                  <a:cubicBezTo>
                    <a:pt x="443318" y="462998"/>
                    <a:pt x="446250" y="455974"/>
                    <a:pt x="451518" y="450691"/>
                  </a:cubicBezTo>
                  <a:cubicBezTo>
                    <a:pt x="461474" y="440735"/>
                    <a:pt x="479630" y="440735"/>
                    <a:pt x="490167" y="450691"/>
                  </a:cubicBezTo>
                  <a:lnTo>
                    <a:pt x="528235" y="488759"/>
                  </a:lnTo>
                  <a:cubicBezTo>
                    <a:pt x="531166" y="491691"/>
                    <a:pt x="534679" y="492852"/>
                    <a:pt x="538771" y="492272"/>
                  </a:cubicBezTo>
                  <a:cubicBezTo>
                    <a:pt x="542864" y="491691"/>
                    <a:pt x="545796" y="489340"/>
                    <a:pt x="547552" y="485828"/>
                  </a:cubicBezTo>
                  <a:cubicBezTo>
                    <a:pt x="553996" y="472940"/>
                    <a:pt x="556913" y="458296"/>
                    <a:pt x="556913" y="443072"/>
                  </a:cubicBezTo>
                  <a:cubicBezTo>
                    <a:pt x="556332" y="416136"/>
                    <a:pt x="545796" y="390375"/>
                    <a:pt x="526464" y="371043"/>
                  </a:cubicBezTo>
                  <a:cubicBezTo>
                    <a:pt x="500703" y="345282"/>
                    <a:pt x="462055" y="335326"/>
                    <a:pt x="426323" y="345282"/>
                  </a:cubicBezTo>
                  <a:lnTo>
                    <a:pt x="426323" y="345311"/>
                  </a:lnTo>
                  <a:close/>
                  <a:moveTo>
                    <a:pt x="442114" y="98762"/>
                  </a:moveTo>
                  <a:cubicBezTo>
                    <a:pt x="443870" y="97006"/>
                    <a:pt x="445045" y="95250"/>
                    <a:pt x="445626" y="92913"/>
                  </a:cubicBezTo>
                  <a:lnTo>
                    <a:pt x="452650" y="61884"/>
                  </a:lnTo>
                  <a:lnTo>
                    <a:pt x="507699" y="27923"/>
                  </a:lnTo>
                  <a:lnTo>
                    <a:pt x="528772" y="48996"/>
                  </a:lnTo>
                  <a:lnTo>
                    <a:pt x="494811" y="104045"/>
                  </a:lnTo>
                  <a:lnTo>
                    <a:pt x="463187" y="111069"/>
                  </a:lnTo>
                  <a:cubicBezTo>
                    <a:pt x="460850" y="111664"/>
                    <a:pt x="459094" y="112825"/>
                    <a:pt x="457324" y="114581"/>
                  </a:cubicBezTo>
                  <a:lnTo>
                    <a:pt x="326154" y="245171"/>
                  </a:lnTo>
                  <a:lnTo>
                    <a:pt x="310930" y="229946"/>
                  </a:lnTo>
                  <a:lnTo>
                    <a:pt x="442099" y="98762"/>
                  </a:lnTo>
                  <a:lnTo>
                    <a:pt x="442114" y="98762"/>
                  </a:lnTo>
                  <a:close/>
                  <a:moveTo>
                    <a:pt x="124131" y="522169"/>
                  </a:moveTo>
                  <a:cubicBezTo>
                    <a:pt x="116511" y="529788"/>
                    <a:pt x="103043" y="529788"/>
                    <a:pt x="95438" y="522169"/>
                  </a:cubicBezTo>
                  <a:lnTo>
                    <a:pt x="33946" y="460096"/>
                  </a:lnTo>
                  <a:cubicBezTo>
                    <a:pt x="29854" y="456003"/>
                    <a:pt x="28083" y="451315"/>
                    <a:pt x="28083" y="446047"/>
                  </a:cubicBezTo>
                  <a:cubicBezTo>
                    <a:pt x="28083" y="440779"/>
                    <a:pt x="30420" y="435511"/>
                    <a:pt x="33946" y="431998"/>
                  </a:cubicBezTo>
                  <a:lnTo>
                    <a:pt x="192647" y="273878"/>
                  </a:lnTo>
                  <a:lnTo>
                    <a:pt x="283413" y="364643"/>
                  </a:lnTo>
                  <a:lnTo>
                    <a:pt x="124131" y="522169"/>
                  </a:lnTo>
                  <a:lnTo>
                    <a:pt x="124131" y="522169"/>
                  </a:lnTo>
                  <a:close/>
                  <a:moveTo>
                    <a:pt x="531137" y="458340"/>
                  </a:moveTo>
                  <a:lnTo>
                    <a:pt x="506538" y="433740"/>
                  </a:lnTo>
                  <a:cubicBezTo>
                    <a:pt x="486626" y="415003"/>
                    <a:pt x="452665" y="415584"/>
                    <a:pt x="434509" y="433740"/>
                  </a:cubicBezTo>
                  <a:cubicBezTo>
                    <a:pt x="424553" y="443101"/>
                    <a:pt x="419285" y="455989"/>
                    <a:pt x="419285" y="470052"/>
                  </a:cubicBezTo>
                  <a:cubicBezTo>
                    <a:pt x="419285" y="484115"/>
                    <a:pt x="424553" y="496408"/>
                    <a:pt x="434509" y="506364"/>
                  </a:cubicBezTo>
                  <a:lnTo>
                    <a:pt x="459109" y="530964"/>
                  </a:lnTo>
                  <a:cubicBezTo>
                    <a:pt x="433928" y="535651"/>
                    <a:pt x="406992" y="528032"/>
                    <a:pt x="388836" y="509876"/>
                  </a:cubicBezTo>
                  <a:cubicBezTo>
                    <a:pt x="374192" y="495232"/>
                    <a:pt x="365992" y="475335"/>
                    <a:pt x="365992" y="454247"/>
                  </a:cubicBezTo>
                  <a:cubicBezTo>
                    <a:pt x="365992" y="444872"/>
                    <a:pt x="367748" y="436091"/>
                    <a:pt x="370680" y="427311"/>
                  </a:cubicBezTo>
                  <a:cubicBezTo>
                    <a:pt x="372436" y="423218"/>
                    <a:pt x="371275" y="417950"/>
                    <a:pt x="367748" y="415018"/>
                  </a:cubicBezTo>
                  <a:lnTo>
                    <a:pt x="141111" y="188381"/>
                  </a:lnTo>
                  <a:cubicBezTo>
                    <a:pt x="138775" y="186030"/>
                    <a:pt x="135843" y="184869"/>
                    <a:pt x="132911" y="184869"/>
                  </a:cubicBezTo>
                  <a:cubicBezTo>
                    <a:pt x="131750" y="184869"/>
                    <a:pt x="129980" y="184869"/>
                    <a:pt x="128819" y="185449"/>
                  </a:cubicBezTo>
                  <a:cubicBezTo>
                    <a:pt x="100126" y="195986"/>
                    <a:pt x="67907" y="188961"/>
                    <a:pt x="46834" y="167293"/>
                  </a:cubicBezTo>
                  <a:cubicBezTo>
                    <a:pt x="32190" y="153244"/>
                    <a:pt x="23990" y="133332"/>
                    <a:pt x="23990" y="112245"/>
                  </a:cubicBezTo>
                  <a:cubicBezTo>
                    <a:pt x="23990" y="106976"/>
                    <a:pt x="24571" y="101708"/>
                    <a:pt x="25166" y="97020"/>
                  </a:cubicBezTo>
                  <a:lnTo>
                    <a:pt x="49766" y="121620"/>
                  </a:lnTo>
                  <a:cubicBezTo>
                    <a:pt x="69678" y="141532"/>
                    <a:pt x="102477" y="141532"/>
                    <a:pt x="121794" y="121620"/>
                  </a:cubicBezTo>
                  <a:cubicBezTo>
                    <a:pt x="131750" y="112245"/>
                    <a:pt x="137019" y="99372"/>
                    <a:pt x="137019" y="85308"/>
                  </a:cubicBezTo>
                  <a:cubicBezTo>
                    <a:pt x="137019" y="71245"/>
                    <a:pt x="131750" y="58952"/>
                    <a:pt x="121794" y="49577"/>
                  </a:cubicBezTo>
                  <a:lnTo>
                    <a:pt x="97195" y="24977"/>
                  </a:lnTo>
                  <a:cubicBezTo>
                    <a:pt x="122375" y="20289"/>
                    <a:pt x="148731" y="27314"/>
                    <a:pt x="167467" y="46065"/>
                  </a:cubicBezTo>
                  <a:cubicBezTo>
                    <a:pt x="182111" y="61289"/>
                    <a:pt x="190296" y="80606"/>
                    <a:pt x="190296" y="101694"/>
                  </a:cubicBezTo>
                  <a:cubicBezTo>
                    <a:pt x="190296" y="111055"/>
                    <a:pt x="188540" y="120430"/>
                    <a:pt x="185609" y="128050"/>
                  </a:cubicBezTo>
                  <a:cubicBezTo>
                    <a:pt x="183852" y="132737"/>
                    <a:pt x="185014" y="137425"/>
                    <a:pt x="188540" y="140937"/>
                  </a:cubicBezTo>
                  <a:lnTo>
                    <a:pt x="414597" y="366979"/>
                  </a:lnTo>
                  <a:cubicBezTo>
                    <a:pt x="418109" y="370492"/>
                    <a:pt x="422797" y="371072"/>
                    <a:pt x="426890" y="369911"/>
                  </a:cubicBezTo>
                  <a:cubicBezTo>
                    <a:pt x="455582" y="359375"/>
                    <a:pt x="487801" y="366399"/>
                    <a:pt x="508874" y="387487"/>
                  </a:cubicBezTo>
                  <a:cubicBezTo>
                    <a:pt x="523518" y="402711"/>
                    <a:pt x="531718" y="422042"/>
                    <a:pt x="531718" y="443115"/>
                  </a:cubicBezTo>
                  <a:cubicBezTo>
                    <a:pt x="532298" y="448384"/>
                    <a:pt x="531718" y="453667"/>
                    <a:pt x="531123" y="458340"/>
                  </a:cubicBezTo>
                  <a:lnTo>
                    <a:pt x="531123" y="458340"/>
                  </a:lnTo>
                  <a:close/>
                </a:path>
              </a:pathLst>
            </a:custGeom>
            <a:grpFill/>
            <a:ln w="317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C4565912-4AD8-200A-A592-B650FA5DA770}"/>
                </a:ext>
              </a:extLst>
            </p:cNvPr>
            <p:cNvSpPr/>
            <p:nvPr/>
          </p:nvSpPr>
          <p:spPr>
            <a:xfrm>
              <a:off x="2148988" y="812977"/>
              <a:ext cx="445486" cy="176855"/>
            </a:xfrm>
            <a:custGeom>
              <a:avLst/>
              <a:gdLst>
                <a:gd name="connsiteX0" fmla="*/ 441424 w 445486"/>
                <a:gd name="connsiteY0" fmla="*/ 45062 h 176855"/>
                <a:gd name="connsiteX1" fmla="*/ 384068 w 445486"/>
                <a:gd name="connsiteY1" fmla="*/ 2031 h 176855"/>
                <a:gd name="connsiteX2" fmla="*/ 376550 w 445486"/>
                <a:gd name="connsiteY2" fmla="*/ 100 h 176855"/>
                <a:gd name="connsiteX3" fmla="*/ 369860 w 445486"/>
                <a:gd name="connsiteY3" fmla="*/ 4062 h 176855"/>
                <a:gd name="connsiteX4" fmla="*/ 208401 w 445486"/>
                <a:gd name="connsiteY4" fmla="*/ 84872 h 176855"/>
                <a:gd name="connsiteX5" fmla="*/ 118942 w 445486"/>
                <a:gd name="connsiteY5" fmla="*/ 63944 h 176855"/>
                <a:gd name="connsiteX6" fmla="*/ 146807 w 445486"/>
                <a:gd name="connsiteY6" fmla="*/ 34090 h 176855"/>
                <a:gd name="connsiteX7" fmla="*/ 148621 w 445486"/>
                <a:gd name="connsiteY7" fmla="*/ 22944 h 176855"/>
                <a:gd name="connsiteX8" fmla="*/ 139028 w 445486"/>
                <a:gd name="connsiteY8" fmla="*/ 17008 h 176855"/>
                <a:gd name="connsiteX9" fmla="*/ 9789 w 445486"/>
                <a:gd name="connsiteY9" fmla="*/ 21507 h 176855"/>
                <a:gd name="connsiteX10" fmla="*/ 7 w 445486"/>
                <a:gd name="connsiteY10" fmla="*/ 32000 h 176855"/>
                <a:gd name="connsiteX11" fmla="*/ 4462 w 445486"/>
                <a:gd name="connsiteY11" fmla="*/ 161240 h 176855"/>
                <a:gd name="connsiteX12" fmla="*/ 11051 w 445486"/>
                <a:gd name="connsiteY12" fmla="*/ 170398 h 176855"/>
                <a:gd name="connsiteX13" fmla="*/ 22023 w 445486"/>
                <a:gd name="connsiteY13" fmla="*/ 167814 h 176855"/>
                <a:gd name="connsiteX14" fmla="*/ 54329 w 445486"/>
                <a:gd name="connsiteY14" fmla="*/ 133186 h 176855"/>
                <a:gd name="connsiteX15" fmla="*/ 208401 w 445486"/>
                <a:gd name="connsiteY15" fmla="*/ 176856 h 176855"/>
                <a:gd name="connsiteX16" fmla="*/ 443456 w 445486"/>
                <a:gd name="connsiteY16" fmla="*/ 59256 h 176855"/>
                <a:gd name="connsiteX17" fmla="*/ 445386 w 445486"/>
                <a:gd name="connsiteY17" fmla="*/ 51724 h 176855"/>
                <a:gd name="connsiteX18" fmla="*/ 441439 w 445486"/>
                <a:gd name="connsiteY18" fmla="*/ 45033 h 176855"/>
                <a:gd name="connsiteX19" fmla="*/ 441439 w 445486"/>
                <a:gd name="connsiteY19" fmla="*/ 45062 h 176855"/>
                <a:gd name="connsiteX20" fmla="*/ 208401 w 445486"/>
                <a:gd name="connsiteY20" fmla="*/ 156596 h 176855"/>
                <a:gd name="connsiteX21" fmla="*/ 58263 w 445486"/>
                <a:gd name="connsiteY21" fmla="*/ 111648 h 176855"/>
                <a:gd name="connsiteX22" fmla="*/ 52689 w 445486"/>
                <a:gd name="connsiteY22" fmla="*/ 109965 h 176855"/>
                <a:gd name="connsiteX23" fmla="*/ 45273 w 445486"/>
                <a:gd name="connsiteY23" fmla="*/ 113172 h 176855"/>
                <a:gd name="connsiteX24" fmla="*/ 23924 w 445486"/>
                <a:gd name="connsiteY24" fmla="*/ 136060 h 176855"/>
                <a:gd name="connsiteX25" fmla="*/ 20659 w 445486"/>
                <a:gd name="connsiteY25" fmla="*/ 41463 h 176855"/>
                <a:gd name="connsiteX26" fmla="*/ 115270 w 445486"/>
                <a:gd name="connsiteY26" fmla="*/ 38168 h 176855"/>
                <a:gd name="connsiteX27" fmla="*/ 95140 w 445486"/>
                <a:gd name="connsiteY27" fmla="*/ 59735 h 176855"/>
                <a:gd name="connsiteX28" fmla="*/ 92514 w 445486"/>
                <a:gd name="connsiteY28" fmla="*/ 68152 h 176855"/>
                <a:gd name="connsiteX29" fmla="*/ 97463 w 445486"/>
                <a:gd name="connsiteY29" fmla="*/ 75438 h 176855"/>
                <a:gd name="connsiteX30" fmla="*/ 208415 w 445486"/>
                <a:gd name="connsiteY30" fmla="*/ 105161 h 176855"/>
                <a:gd name="connsiteX31" fmla="*/ 379859 w 445486"/>
                <a:gd name="connsiteY31" fmla="*/ 24221 h 176855"/>
                <a:gd name="connsiteX32" fmla="*/ 421004 w 445486"/>
                <a:gd name="connsiteY32" fmla="*/ 55105 h 176855"/>
                <a:gd name="connsiteX33" fmla="*/ 208415 w 445486"/>
                <a:gd name="connsiteY33" fmla="*/ 156567 h 176855"/>
                <a:gd name="connsiteX34" fmla="*/ 208415 w 445486"/>
                <a:gd name="connsiteY34" fmla="*/ 156596 h 17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486" h="176855">
                  <a:moveTo>
                    <a:pt x="441424" y="45062"/>
                  </a:moveTo>
                  <a:lnTo>
                    <a:pt x="384068" y="2031"/>
                  </a:lnTo>
                  <a:cubicBezTo>
                    <a:pt x="381920" y="420"/>
                    <a:pt x="379206" y="-277"/>
                    <a:pt x="376550" y="100"/>
                  </a:cubicBezTo>
                  <a:cubicBezTo>
                    <a:pt x="373894" y="478"/>
                    <a:pt x="371485" y="1914"/>
                    <a:pt x="369860" y="4062"/>
                  </a:cubicBezTo>
                  <a:cubicBezTo>
                    <a:pt x="331342" y="55424"/>
                    <a:pt x="272491" y="84872"/>
                    <a:pt x="208401" y="84872"/>
                  </a:cubicBezTo>
                  <a:cubicBezTo>
                    <a:pt x="177299" y="84872"/>
                    <a:pt x="146619" y="77673"/>
                    <a:pt x="118942" y="63944"/>
                  </a:cubicBezTo>
                  <a:lnTo>
                    <a:pt x="146807" y="34090"/>
                  </a:lnTo>
                  <a:cubicBezTo>
                    <a:pt x="149608" y="31086"/>
                    <a:pt x="150334" y="26688"/>
                    <a:pt x="148621" y="22944"/>
                  </a:cubicBezTo>
                  <a:cubicBezTo>
                    <a:pt x="146909" y="19214"/>
                    <a:pt x="143179" y="16834"/>
                    <a:pt x="139028" y="17008"/>
                  </a:cubicBezTo>
                  <a:lnTo>
                    <a:pt x="9789" y="21507"/>
                  </a:lnTo>
                  <a:cubicBezTo>
                    <a:pt x="4187" y="21710"/>
                    <a:pt x="-196" y="26398"/>
                    <a:pt x="7" y="32000"/>
                  </a:cubicBezTo>
                  <a:lnTo>
                    <a:pt x="4462" y="161240"/>
                  </a:lnTo>
                  <a:cubicBezTo>
                    <a:pt x="4607" y="165362"/>
                    <a:pt x="7205" y="168961"/>
                    <a:pt x="11051" y="170398"/>
                  </a:cubicBezTo>
                  <a:cubicBezTo>
                    <a:pt x="14897" y="171820"/>
                    <a:pt x="19237" y="170818"/>
                    <a:pt x="22023" y="167814"/>
                  </a:cubicBezTo>
                  <a:lnTo>
                    <a:pt x="54329" y="133186"/>
                  </a:lnTo>
                  <a:cubicBezTo>
                    <a:pt x="100612" y="161777"/>
                    <a:pt x="153701" y="176856"/>
                    <a:pt x="208401" y="176856"/>
                  </a:cubicBezTo>
                  <a:cubicBezTo>
                    <a:pt x="301706" y="176856"/>
                    <a:pt x="387377" y="133999"/>
                    <a:pt x="443456" y="59256"/>
                  </a:cubicBezTo>
                  <a:cubicBezTo>
                    <a:pt x="445067" y="57093"/>
                    <a:pt x="445763" y="54394"/>
                    <a:pt x="445386" y="51724"/>
                  </a:cubicBezTo>
                  <a:cubicBezTo>
                    <a:pt x="445009" y="49068"/>
                    <a:pt x="443586" y="46658"/>
                    <a:pt x="441439" y="45033"/>
                  </a:cubicBezTo>
                  <a:lnTo>
                    <a:pt x="441439" y="45062"/>
                  </a:lnTo>
                  <a:close/>
                  <a:moveTo>
                    <a:pt x="208401" y="156596"/>
                  </a:moveTo>
                  <a:cubicBezTo>
                    <a:pt x="154804" y="156596"/>
                    <a:pt x="102890" y="141052"/>
                    <a:pt x="58263" y="111648"/>
                  </a:cubicBezTo>
                  <a:cubicBezTo>
                    <a:pt x="56550" y="110531"/>
                    <a:pt x="54620" y="109965"/>
                    <a:pt x="52689" y="109965"/>
                  </a:cubicBezTo>
                  <a:cubicBezTo>
                    <a:pt x="49947" y="109965"/>
                    <a:pt x="47247" y="111068"/>
                    <a:pt x="45273" y="113172"/>
                  </a:cubicBezTo>
                  <a:lnTo>
                    <a:pt x="23924" y="136060"/>
                  </a:lnTo>
                  <a:lnTo>
                    <a:pt x="20659" y="41463"/>
                  </a:lnTo>
                  <a:lnTo>
                    <a:pt x="115270" y="38168"/>
                  </a:lnTo>
                  <a:lnTo>
                    <a:pt x="95140" y="59735"/>
                  </a:lnTo>
                  <a:cubicBezTo>
                    <a:pt x="93036" y="61999"/>
                    <a:pt x="92064" y="65105"/>
                    <a:pt x="92514" y="68152"/>
                  </a:cubicBezTo>
                  <a:cubicBezTo>
                    <a:pt x="92963" y="71215"/>
                    <a:pt x="94792" y="73900"/>
                    <a:pt x="97463" y="75438"/>
                  </a:cubicBezTo>
                  <a:cubicBezTo>
                    <a:pt x="131060" y="94886"/>
                    <a:pt x="169433" y="105161"/>
                    <a:pt x="208415" y="105161"/>
                  </a:cubicBezTo>
                  <a:cubicBezTo>
                    <a:pt x="275553" y="105161"/>
                    <a:pt x="337481" y="75786"/>
                    <a:pt x="379859" y="24221"/>
                  </a:cubicBezTo>
                  <a:lnTo>
                    <a:pt x="421004" y="55105"/>
                  </a:lnTo>
                  <a:cubicBezTo>
                    <a:pt x="368800" y="119718"/>
                    <a:pt x="291881" y="156567"/>
                    <a:pt x="208415" y="156567"/>
                  </a:cubicBezTo>
                  <a:lnTo>
                    <a:pt x="208415" y="156596"/>
                  </a:lnTo>
                  <a:close/>
                </a:path>
              </a:pathLst>
            </a:custGeom>
            <a:grpFill/>
            <a:ln w="317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077D51E1-7603-E37F-814D-0E078AF94618}"/>
                </a:ext>
              </a:extLst>
            </p:cNvPr>
            <p:cNvSpPr/>
            <p:nvPr/>
          </p:nvSpPr>
          <p:spPr>
            <a:xfrm>
              <a:off x="2372511" y="404525"/>
              <a:ext cx="332266" cy="399264"/>
            </a:xfrm>
            <a:custGeom>
              <a:avLst/>
              <a:gdLst>
                <a:gd name="connsiteX0" fmla="*/ 332148 w 332266"/>
                <a:gd name="connsiteY0" fmla="*/ 318630 h 399264"/>
                <a:gd name="connsiteX1" fmla="*/ 324398 w 332266"/>
                <a:gd name="connsiteY1" fmla="*/ 310430 h 399264"/>
                <a:gd name="connsiteX2" fmla="*/ 278435 w 332266"/>
                <a:gd name="connsiteY2" fmla="*/ 299937 h 399264"/>
                <a:gd name="connsiteX3" fmla="*/ 278580 w 332266"/>
                <a:gd name="connsiteY3" fmla="*/ 291635 h 399264"/>
                <a:gd name="connsiteX4" fmla="*/ 19811 w 332266"/>
                <a:gd name="connsiteY4" fmla="*/ 66 h 399264"/>
                <a:gd name="connsiteX5" fmla="*/ 12337 w 332266"/>
                <a:gd name="connsiteY5" fmla="*/ 2171 h 399264"/>
                <a:gd name="connsiteX6" fmla="*/ 8534 w 332266"/>
                <a:gd name="connsiteY6" fmla="*/ 8948 h 399264"/>
                <a:gd name="connsiteX7" fmla="*/ 73 w 332266"/>
                <a:gd name="connsiteY7" fmla="*/ 80150 h 399264"/>
                <a:gd name="connsiteX8" fmla="*/ 8955 w 332266"/>
                <a:gd name="connsiteY8" fmla="*/ 91426 h 399264"/>
                <a:gd name="connsiteX9" fmla="*/ 186161 w 332266"/>
                <a:gd name="connsiteY9" fmla="*/ 278864 h 399264"/>
                <a:gd name="connsiteX10" fmla="*/ 146046 w 332266"/>
                <a:gd name="connsiteY10" fmla="*/ 269720 h 399264"/>
                <a:gd name="connsiteX11" fmla="*/ 135510 w 332266"/>
                <a:gd name="connsiteY11" fmla="*/ 273741 h 399264"/>
                <a:gd name="connsiteX12" fmla="*/ 135190 w 332266"/>
                <a:gd name="connsiteY12" fmla="*/ 285017 h 399264"/>
                <a:gd name="connsiteX13" fmla="*/ 204012 w 332266"/>
                <a:gd name="connsiteY13" fmla="*/ 394505 h 399264"/>
                <a:gd name="connsiteX14" fmla="*/ 212618 w 332266"/>
                <a:gd name="connsiteY14" fmla="*/ 399265 h 399264"/>
                <a:gd name="connsiteX15" fmla="*/ 218002 w 332266"/>
                <a:gd name="connsiteY15" fmla="*/ 397712 h 399264"/>
                <a:gd name="connsiteX16" fmla="*/ 327518 w 332266"/>
                <a:gd name="connsiteY16" fmla="*/ 328905 h 399264"/>
                <a:gd name="connsiteX17" fmla="*/ 332119 w 332266"/>
                <a:gd name="connsiteY17" fmla="*/ 318615 h 399264"/>
                <a:gd name="connsiteX18" fmla="*/ 332148 w 332266"/>
                <a:gd name="connsiteY18" fmla="*/ 318615 h 399264"/>
                <a:gd name="connsiteX19" fmla="*/ 215811 w 332266"/>
                <a:gd name="connsiteY19" fmla="*/ 375129 h 399264"/>
                <a:gd name="connsiteX20" fmla="*/ 165436 w 332266"/>
                <a:gd name="connsiteY20" fmla="*/ 294988 h 399264"/>
                <a:gd name="connsiteX21" fmla="*/ 194477 w 332266"/>
                <a:gd name="connsiteY21" fmla="*/ 301620 h 399264"/>
                <a:gd name="connsiteX22" fmla="*/ 203068 w 332266"/>
                <a:gd name="connsiteY22" fmla="*/ 299632 h 399264"/>
                <a:gd name="connsiteX23" fmla="*/ 206885 w 332266"/>
                <a:gd name="connsiteY23" fmla="*/ 291664 h 399264"/>
                <a:gd name="connsiteX24" fmla="*/ 21422 w 332266"/>
                <a:gd name="connsiteY24" fmla="*/ 72734 h 399264"/>
                <a:gd name="connsiteX25" fmla="*/ 27474 w 332266"/>
                <a:gd name="connsiteY25" fmla="*/ 21647 h 399264"/>
                <a:gd name="connsiteX26" fmla="*/ 258276 w 332266"/>
                <a:gd name="connsiteY26" fmla="*/ 291664 h 399264"/>
                <a:gd name="connsiteX27" fmla="*/ 257768 w 332266"/>
                <a:gd name="connsiteY27" fmla="*/ 307382 h 399264"/>
                <a:gd name="connsiteX28" fmla="*/ 265649 w 332266"/>
                <a:gd name="connsiteY28" fmla="*/ 317846 h 399264"/>
                <a:gd name="connsiteX29" fmla="*/ 295981 w 332266"/>
                <a:gd name="connsiteY29" fmla="*/ 324769 h 399264"/>
                <a:gd name="connsiteX30" fmla="*/ 215811 w 332266"/>
                <a:gd name="connsiteY30" fmla="*/ 375129 h 399264"/>
                <a:gd name="connsiteX31" fmla="*/ 215811 w 332266"/>
                <a:gd name="connsiteY31" fmla="*/ 375129 h 3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266" h="399264">
                  <a:moveTo>
                    <a:pt x="332148" y="318630"/>
                  </a:moveTo>
                  <a:cubicBezTo>
                    <a:pt x="331466" y="314566"/>
                    <a:pt x="328404" y="311344"/>
                    <a:pt x="324398" y="310430"/>
                  </a:cubicBezTo>
                  <a:lnTo>
                    <a:pt x="278435" y="299937"/>
                  </a:lnTo>
                  <a:cubicBezTo>
                    <a:pt x="278522" y="297005"/>
                    <a:pt x="278580" y="294248"/>
                    <a:pt x="278580" y="291635"/>
                  </a:cubicBezTo>
                  <a:cubicBezTo>
                    <a:pt x="278580" y="142934"/>
                    <a:pt x="167337" y="17584"/>
                    <a:pt x="19811" y="66"/>
                  </a:cubicBezTo>
                  <a:cubicBezTo>
                    <a:pt x="17155" y="-239"/>
                    <a:pt x="14455" y="516"/>
                    <a:pt x="12337" y="2171"/>
                  </a:cubicBezTo>
                  <a:cubicBezTo>
                    <a:pt x="10203" y="3840"/>
                    <a:pt x="8853" y="6263"/>
                    <a:pt x="8534" y="8948"/>
                  </a:cubicBezTo>
                  <a:lnTo>
                    <a:pt x="73" y="80150"/>
                  </a:lnTo>
                  <a:cubicBezTo>
                    <a:pt x="-595" y="85723"/>
                    <a:pt x="3396" y="90759"/>
                    <a:pt x="8955" y="91426"/>
                  </a:cubicBezTo>
                  <a:cubicBezTo>
                    <a:pt x="105946" y="102935"/>
                    <a:pt x="180094" y="182395"/>
                    <a:pt x="186161" y="278864"/>
                  </a:cubicBezTo>
                  <a:lnTo>
                    <a:pt x="146046" y="269720"/>
                  </a:lnTo>
                  <a:cubicBezTo>
                    <a:pt x="142026" y="268806"/>
                    <a:pt x="137890" y="270403"/>
                    <a:pt x="135510" y="273741"/>
                  </a:cubicBezTo>
                  <a:cubicBezTo>
                    <a:pt x="133129" y="277093"/>
                    <a:pt x="133013" y="281534"/>
                    <a:pt x="135190" y="285017"/>
                  </a:cubicBezTo>
                  <a:lnTo>
                    <a:pt x="204012" y="394505"/>
                  </a:lnTo>
                  <a:cubicBezTo>
                    <a:pt x="205942" y="397581"/>
                    <a:pt x="209236" y="399265"/>
                    <a:pt x="212618" y="399265"/>
                  </a:cubicBezTo>
                  <a:cubicBezTo>
                    <a:pt x="214461" y="399265"/>
                    <a:pt x="216319" y="398757"/>
                    <a:pt x="218002" y="397712"/>
                  </a:cubicBezTo>
                  <a:lnTo>
                    <a:pt x="327518" y="328905"/>
                  </a:lnTo>
                  <a:cubicBezTo>
                    <a:pt x="331002" y="326714"/>
                    <a:pt x="332816" y="322664"/>
                    <a:pt x="332119" y="318615"/>
                  </a:cubicBezTo>
                  <a:lnTo>
                    <a:pt x="332148" y="318615"/>
                  </a:lnTo>
                  <a:close/>
                  <a:moveTo>
                    <a:pt x="215811" y="375129"/>
                  </a:moveTo>
                  <a:lnTo>
                    <a:pt x="165436" y="294988"/>
                  </a:lnTo>
                  <a:lnTo>
                    <a:pt x="194477" y="301620"/>
                  </a:lnTo>
                  <a:cubicBezTo>
                    <a:pt x="197495" y="302303"/>
                    <a:pt x="200659" y="301548"/>
                    <a:pt x="203068" y="299632"/>
                  </a:cubicBezTo>
                  <a:cubicBezTo>
                    <a:pt x="205477" y="297702"/>
                    <a:pt x="206885" y="294741"/>
                    <a:pt x="206885" y="291664"/>
                  </a:cubicBezTo>
                  <a:cubicBezTo>
                    <a:pt x="206885" y="182685"/>
                    <a:pt x="127861" y="90294"/>
                    <a:pt x="21422" y="72734"/>
                  </a:cubicBezTo>
                  <a:lnTo>
                    <a:pt x="27474" y="21647"/>
                  </a:lnTo>
                  <a:cubicBezTo>
                    <a:pt x="159747" y="42329"/>
                    <a:pt x="258276" y="156663"/>
                    <a:pt x="258276" y="291664"/>
                  </a:cubicBezTo>
                  <a:cubicBezTo>
                    <a:pt x="258276" y="296294"/>
                    <a:pt x="258117" y="301446"/>
                    <a:pt x="257768" y="307382"/>
                  </a:cubicBezTo>
                  <a:cubicBezTo>
                    <a:pt x="257492" y="312331"/>
                    <a:pt x="260816" y="316758"/>
                    <a:pt x="265649" y="317846"/>
                  </a:cubicBezTo>
                  <a:lnTo>
                    <a:pt x="295981" y="324769"/>
                  </a:lnTo>
                  <a:lnTo>
                    <a:pt x="215811" y="375129"/>
                  </a:lnTo>
                  <a:lnTo>
                    <a:pt x="215811" y="375129"/>
                  </a:lnTo>
                  <a:close/>
                </a:path>
              </a:pathLst>
            </a:custGeom>
            <a:grpFill/>
            <a:ln w="317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F88F7269-0C14-111F-B325-B39D761B2731}"/>
                </a:ext>
              </a:extLst>
            </p:cNvPr>
            <p:cNvSpPr/>
            <p:nvPr/>
          </p:nvSpPr>
          <p:spPr>
            <a:xfrm>
              <a:off x="2063701" y="379360"/>
              <a:ext cx="274318" cy="438550"/>
            </a:xfrm>
            <a:custGeom>
              <a:avLst/>
              <a:gdLst>
                <a:gd name="connsiteX0" fmla="*/ 108210 w 274318"/>
                <a:gd name="connsiteY0" fmla="*/ 396158 h 438550"/>
                <a:gd name="connsiteX1" fmla="*/ 91984 w 274318"/>
                <a:gd name="connsiteY1" fmla="*/ 316800 h 438550"/>
                <a:gd name="connsiteX2" fmla="*/ 181835 w 274318"/>
                <a:gd name="connsiteY2" fmla="*/ 149086 h 438550"/>
                <a:gd name="connsiteX3" fmla="*/ 193736 w 274318"/>
                <a:gd name="connsiteY3" fmla="*/ 188054 h 438550"/>
                <a:gd name="connsiteX4" fmla="*/ 202473 w 274318"/>
                <a:gd name="connsiteY4" fmla="*/ 195195 h 438550"/>
                <a:gd name="connsiteX5" fmla="*/ 212400 w 274318"/>
                <a:gd name="connsiteY5" fmla="*/ 189854 h 438550"/>
                <a:gd name="connsiteX6" fmla="*/ 273123 w 274318"/>
                <a:gd name="connsiteY6" fmla="*/ 75679 h 438550"/>
                <a:gd name="connsiteX7" fmla="*/ 268943 w 274318"/>
                <a:gd name="connsiteY7" fmla="*/ 61949 h 438550"/>
                <a:gd name="connsiteX8" fmla="*/ 154783 w 274318"/>
                <a:gd name="connsiteY8" fmla="*/ 1183 h 438550"/>
                <a:gd name="connsiteX9" fmla="*/ 143564 w 274318"/>
                <a:gd name="connsiteY9" fmla="*/ 2315 h 438550"/>
                <a:gd name="connsiteX10" fmla="*/ 140313 w 274318"/>
                <a:gd name="connsiteY10" fmla="*/ 13113 h 438550"/>
                <a:gd name="connsiteX11" fmla="*/ 154159 w 274318"/>
                <a:gd name="connsiteY11" fmla="*/ 58423 h 438550"/>
                <a:gd name="connsiteX12" fmla="*/ 0 w 274318"/>
                <a:gd name="connsiteY12" fmla="*/ 316800 h 438550"/>
                <a:gd name="connsiteX13" fmla="*/ 23671 w 274318"/>
                <a:gd name="connsiteY13" fmla="*/ 432412 h 438550"/>
                <a:gd name="connsiteX14" fmla="*/ 29229 w 274318"/>
                <a:gd name="connsiteY14" fmla="*/ 437825 h 438550"/>
                <a:gd name="connsiteX15" fmla="*/ 33003 w 274318"/>
                <a:gd name="connsiteY15" fmla="*/ 438551 h 438550"/>
                <a:gd name="connsiteX16" fmla="*/ 36994 w 274318"/>
                <a:gd name="connsiteY16" fmla="*/ 437738 h 438550"/>
                <a:gd name="connsiteX17" fmla="*/ 102884 w 274318"/>
                <a:gd name="connsiteY17" fmla="*/ 409496 h 438550"/>
                <a:gd name="connsiteX18" fmla="*/ 108224 w 274318"/>
                <a:gd name="connsiteY18" fmla="*/ 396158 h 438550"/>
                <a:gd name="connsiteX19" fmla="*/ 108210 w 274318"/>
                <a:gd name="connsiteY19" fmla="*/ 396158 h 438550"/>
                <a:gd name="connsiteX20" fmla="*/ 38489 w 274318"/>
                <a:gd name="connsiteY20" fmla="*/ 415011 h 438550"/>
                <a:gd name="connsiteX21" fmla="*/ 20289 w 274318"/>
                <a:gd name="connsiteY21" fmla="*/ 316815 h 438550"/>
                <a:gd name="connsiteX22" fmla="*/ 170878 w 274318"/>
                <a:gd name="connsiteY22" fmla="*/ 72587 h 438550"/>
                <a:gd name="connsiteX23" fmla="*/ 176015 w 274318"/>
                <a:gd name="connsiteY23" fmla="*/ 60556 h 438550"/>
                <a:gd name="connsiteX24" fmla="*/ 166887 w 274318"/>
                <a:gd name="connsiteY24" fmla="*/ 30630 h 438550"/>
                <a:gd name="connsiteX25" fmla="*/ 250453 w 274318"/>
                <a:gd name="connsiteY25" fmla="*/ 75113 h 438550"/>
                <a:gd name="connsiteX26" fmla="*/ 205999 w 274318"/>
                <a:gd name="connsiteY26" fmla="*/ 158679 h 438550"/>
                <a:gd name="connsiteX27" fmla="*/ 197393 w 274318"/>
                <a:gd name="connsiteY27" fmla="*/ 130524 h 438550"/>
                <a:gd name="connsiteX28" fmla="*/ 191399 w 274318"/>
                <a:gd name="connsiteY28" fmla="*/ 124037 h 438550"/>
                <a:gd name="connsiteX29" fmla="*/ 182590 w 274318"/>
                <a:gd name="connsiteY29" fmla="*/ 124704 h 438550"/>
                <a:gd name="connsiteX30" fmla="*/ 71666 w 274318"/>
                <a:gd name="connsiteY30" fmla="*/ 316800 h 438550"/>
                <a:gd name="connsiteX31" fmla="*/ 85744 w 274318"/>
                <a:gd name="connsiteY31" fmla="*/ 394750 h 438550"/>
                <a:gd name="connsiteX32" fmla="*/ 38460 w 274318"/>
                <a:gd name="connsiteY32" fmla="*/ 415011 h 438550"/>
                <a:gd name="connsiteX33" fmla="*/ 38489 w 274318"/>
                <a:gd name="connsiteY33" fmla="*/ 415011 h 4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4318" h="438550">
                  <a:moveTo>
                    <a:pt x="108210" y="396158"/>
                  </a:moveTo>
                  <a:cubicBezTo>
                    <a:pt x="97441" y="371036"/>
                    <a:pt x="91984" y="344332"/>
                    <a:pt x="91984" y="316800"/>
                  </a:cubicBezTo>
                  <a:cubicBezTo>
                    <a:pt x="91984" y="249503"/>
                    <a:pt x="126105" y="186371"/>
                    <a:pt x="181835" y="149086"/>
                  </a:cubicBezTo>
                  <a:lnTo>
                    <a:pt x="193736" y="188054"/>
                  </a:lnTo>
                  <a:cubicBezTo>
                    <a:pt x="194940" y="191973"/>
                    <a:pt x="198395" y="194788"/>
                    <a:pt x="202473" y="195195"/>
                  </a:cubicBezTo>
                  <a:cubicBezTo>
                    <a:pt x="206565" y="195543"/>
                    <a:pt x="210470" y="193482"/>
                    <a:pt x="212400" y="189854"/>
                  </a:cubicBezTo>
                  <a:lnTo>
                    <a:pt x="273123" y="75679"/>
                  </a:lnTo>
                  <a:cubicBezTo>
                    <a:pt x="275764" y="70730"/>
                    <a:pt x="273877" y="64591"/>
                    <a:pt x="268943" y="61949"/>
                  </a:cubicBezTo>
                  <a:lnTo>
                    <a:pt x="154783" y="1183"/>
                  </a:lnTo>
                  <a:cubicBezTo>
                    <a:pt x="151154" y="-733"/>
                    <a:pt x="146728" y="-298"/>
                    <a:pt x="143564" y="2315"/>
                  </a:cubicBezTo>
                  <a:cubicBezTo>
                    <a:pt x="140400" y="4927"/>
                    <a:pt x="139108" y="9194"/>
                    <a:pt x="140313" y="13113"/>
                  </a:cubicBezTo>
                  <a:lnTo>
                    <a:pt x="154159" y="58423"/>
                  </a:lnTo>
                  <a:cubicBezTo>
                    <a:pt x="60230" y="109320"/>
                    <a:pt x="0" y="209780"/>
                    <a:pt x="0" y="316800"/>
                  </a:cubicBezTo>
                  <a:cubicBezTo>
                    <a:pt x="0" y="356871"/>
                    <a:pt x="7968" y="395766"/>
                    <a:pt x="23671" y="432412"/>
                  </a:cubicBezTo>
                  <a:cubicBezTo>
                    <a:pt x="24730" y="434879"/>
                    <a:pt x="26733" y="436838"/>
                    <a:pt x="29229" y="437825"/>
                  </a:cubicBezTo>
                  <a:cubicBezTo>
                    <a:pt x="30449" y="438319"/>
                    <a:pt x="31726" y="438551"/>
                    <a:pt x="33003" y="438551"/>
                  </a:cubicBezTo>
                  <a:cubicBezTo>
                    <a:pt x="34367" y="438551"/>
                    <a:pt x="35731" y="438290"/>
                    <a:pt x="36994" y="437738"/>
                  </a:cubicBezTo>
                  <a:lnTo>
                    <a:pt x="102884" y="409496"/>
                  </a:lnTo>
                  <a:cubicBezTo>
                    <a:pt x="108036" y="407275"/>
                    <a:pt x="110430" y="401310"/>
                    <a:pt x="108224" y="396158"/>
                  </a:cubicBezTo>
                  <a:lnTo>
                    <a:pt x="108210" y="396158"/>
                  </a:lnTo>
                  <a:close/>
                  <a:moveTo>
                    <a:pt x="38489" y="415011"/>
                  </a:moveTo>
                  <a:cubicBezTo>
                    <a:pt x="26399" y="383691"/>
                    <a:pt x="20289" y="350703"/>
                    <a:pt x="20289" y="316815"/>
                  </a:cubicBezTo>
                  <a:cubicBezTo>
                    <a:pt x="20289" y="214541"/>
                    <a:pt x="79401" y="118681"/>
                    <a:pt x="170878" y="72587"/>
                  </a:cubicBezTo>
                  <a:cubicBezTo>
                    <a:pt x="175290" y="70367"/>
                    <a:pt x="177467" y="65287"/>
                    <a:pt x="176015" y="60556"/>
                  </a:cubicBezTo>
                  <a:lnTo>
                    <a:pt x="166887" y="30630"/>
                  </a:lnTo>
                  <a:lnTo>
                    <a:pt x="250453" y="75113"/>
                  </a:lnTo>
                  <a:lnTo>
                    <a:pt x="205999" y="158679"/>
                  </a:lnTo>
                  <a:lnTo>
                    <a:pt x="197393" y="130524"/>
                  </a:lnTo>
                  <a:cubicBezTo>
                    <a:pt x="196479" y="127563"/>
                    <a:pt x="194287" y="125169"/>
                    <a:pt x="191399" y="124037"/>
                  </a:cubicBezTo>
                  <a:cubicBezTo>
                    <a:pt x="188511" y="122905"/>
                    <a:pt x="185260" y="123151"/>
                    <a:pt x="182590" y="124704"/>
                  </a:cubicBezTo>
                  <a:cubicBezTo>
                    <a:pt x="114175" y="164383"/>
                    <a:pt x="71666" y="237994"/>
                    <a:pt x="71666" y="316800"/>
                  </a:cubicBezTo>
                  <a:cubicBezTo>
                    <a:pt x="71666" y="343679"/>
                    <a:pt x="76397" y="369860"/>
                    <a:pt x="85744" y="394750"/>
                  </a:cubicBezTo>
                  <a:lnTo>
                    <a:pt x="38460" y="415011"/>
                  </a:lnTo>
                  <a:lnTo>
                    <a:pt x="38489" y="415011"/>
                  </a:lnTo>
                  <a:close/>
                </a:path>
              </a:pathLst>
            </a:custGeom>
            <a:grpFill/>
            <a:ln w="317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2B6FB24E-A7F1-3617-C394-6E9DDA916686}"/>
                </a:ext>
              </a:extLst>
            </p:cNvPr>
            <p:cNvSpPr/>
            <p:nvPr/>
          </p:nvSpPr>
          <p:spPr>
            <a:xfrm>
              <a:off x="1261612" y="369682"/>
              <a:ext cx="562101" cy="629879"/>
            </a:xfrm>
            <a:custGeom>
              <a:avLst/>
              <a:gdLst>
                <a:gd name="connsiteX0" fmla="*/ 308163 w 562101"/>
                <a:gd name="connsiteY0" fmla="*/ 35257 h 629879"/>
                <a:gd name="connsiteX1" fmla="*/ 244320 w 562101"/>
                <a:gd name="connsiteY1" fmla="*/ 1223 h 629879"/>
                <a:gd name="connsiteX2" fmla="*/ 230242 w 562101"/>
                <a:gd name="connsiteY2" fmla="*/ 5519 h 629879"/>
                <a:gd name="connsiteX3" fmla="*/ 229023 w 562101"/>
                <a:gd name="connsiteY3" fmla="*/ 10410 h 629879"/>
                <a:gd name="connsiteX4" fmla="*/ 229023 w 562101"/>
                <a:gd name="connsiteY4" fmla="*/ 38856 h 629879"/>
                <a:gd name="connsiteX5" fmla="*/ 4897 w 562101"/>
                <a:gd name="connsiteY5" fmla="*/ 366940 h 629879"/>
                <a:gd name="connsiteX6" fmla="*/ 262157 w 562101"/>
                <a:gd name="connsiteY6" fmla="*/ 595275 h 629879"/>
                <a:gd name="connsiteX7" fmla="*/ 324752 w 562101"/>
                <a:gd name="connsiteY7" fmla="*/ 628656 h 629879"/>
                <a:gd name="connsiteX8" fmla="*/ 338830 w 562101"/>
                <a:gd name="connsiteY8" fmla="*/ 624374 h 629879"/>
                <a:gd name="connsiteX9" fmla="*/ 340049 w 562101"/>
                <a:gd name="connsiteY9" fmla="*/ 619483 h 629879"/>
                <a:gd name="connsiteX10" fmla="*/ 340049 w 562101"/>
                <a:gd name="connsiteY10" fmla="*/ 589368 h 629879"/>
                <a:gd name="connsiteX11" fmla="*/ 555816 w 562101"/>
                <a:gd name="connsiteY11" fmla="*/ 255987 h 629879"/>
                <a:gd name="connsiteX12" fmla="*/ 308134 w 562101"/>
                <a:gd name="connsiteY12" fmla="*/ 35286 h 629879"/>
                <a:gd name="connsiteX13" fmla="*/ 308163 w 562101"/>
                <a:gd name="connsiteY13" fmla="*/ 35257 h 629879"/>
                <a:gd name="connsiteX14" fmla="*/ 33734 w 562101"/>
                <a:gd name="connsiteY14" fmla="*/ 234159 h 629879"/>
                <a:gd name="connsiteX15" fmla="*/ 241011 w 562101"/>
                <a:gd name="connsiteY15" fmla="*/ 57854 h 629879"/>
                <a:gd name="connsiteX16" fmla="*/ 242201 w 562101"/>
                <a:gd name="connsiteY16" fmla="*/ 57418 h 629879"/>
                <a:gd name="connsiteX17" fmla="*/ 248326 w 562101"/>
                <a:gd name="connsiteY17" fmla="*/ 52643 h 629879"/>
                <a:gd name="connsiteX18" fmla="*/ 249168 w 562101"/>
                <a:gd name="connsiteY18" fmla="*/ 50844 h 629879"/>
                <a:gd name="connsiteX19" fmla="*/ 249574 w 562101"/>
                <a:gd name="connsiteY19" fmla="*/ 48826 h 629879"/>
                <a:gd name="connsiteX20" fmla="*/ 249835 w 562101"/>
                <a:gd name="connsiteY20" fmla="*/ 47564 h 629879"/>
                <a:gd name="connsiteX21" fmla="*/ 249835 w 562101"/>
                <a:gd name="connsiteY21" fmla="*/ 27739 h 629879"/>
                <a:gd name="connsiteX22" fmla="*/ 352588 w 562101"/>
                <a:gd name="connsiteY22" fmla="*/ 82511 h 629879"/>
                <a:gd name="connsiteX23" fmla="*/ 249835 w 562101"/>
                <a:gd name="connsiteY23" fmla="*/ 137211 h 629879"/>
                <a:gd name="connsiteX24" fmla="*/ 249835 w 562101"/>
                <a:gd name="connsiteY24" fmla="*/ 121653 h 629879"/>
                <a:gd name="connsiteX25" fmla="*/ 249617 w 562101"/>
                <a:gd name="connsiteY25" fmla="*/ 120565 h 629879"/>
                <a:gd name="connsiteX26" fmla="*/ 249617 w 562101"/>
                <a:gd name="connsiteY26" fmla="*/ 119491 h 629879"/>
                <a:gd name="connsiteX27" fmla="*/ 249240 w 562101"/>
                <a:gd name="connsiteY27" fmla="*/ 118606 h 629879"/>
                <a:gd name="connsiteX28" fmla="*/ 245917 w 562101"/>
                <a:gd name="connsiteY28" fmla="*/ 113715 h 629879"/>
                <a:gd name="connsiteX29" fmla="*/ 242521 w 562101"/>
                <a:gd name="connsiteY29" fmla="*/ 111886 h 629879"/>
                <a:gd name="connsiteX30" fmla="*/ 240358 w 562101"/>
                <a:gd name="connsiteY30" fmla="*/ 111451 h 629879"/>
                <a:gd name="connsiteX31" fmla="*/ 239444 w 562101"/>
                <a:gd name="connsiteY31" fmla="*/ 111262 h 629879"/>
                <a:gd name="connsiteX32" fmla="*/ 237267 w 562101"/>
                <a:gd name="connsiteY32" fmla="*/ 111494 h 629879"/>
                <a:gd name="connsiteX33" fmla="*/ 77550 w 562101"/>
                <a:gd name="connsiteY33" fmla="*/ 358522 h 629879"/>
                <a:gd name="connsiteX34" fmla="*/ 230068 w 562101"/>
                <a:gd name="connsiteY34" fmla="*/ 516556 h 629879"/>
                <a:gd name="connsiteX35" fmla="*/ 189490 w 562101"/>
                <a:gd name="connsiteY35" fmla="*/ 538152 h 629879"/>
                <a:gd name="connsiteX36" fmla="*/ 185194 w 562101"/>
                <a:gd name="connsiteY36" fmla="*/ 552229 h 629879"/>
                <a:gd name="connsiteX37" fmla="*/ 189490 w 562101"/>
                <a:gd name="connsiteY37" fmla="*/ 556525 h 629879"/>
                <a:gd name="connsiteX38" fmla="*/ 200302 w 562101"/>
                <a:gd name="connsiteY38" fmla="*/ 562302 h 629879"/>
                <a:gd name="connsiteX39" fmla="*/ 33763 w 562101"/>
                <a:gd name="connsiteY39" fmla="*/ 234159 h 629879"/>
                <a:gd name="connsiteX40" fmla="*/ 33734 w 562101"/>
                <a:gd name="connsiteY40" fmla="*/ 234159 h 629879"/>
                <a:gd name="connsiteX41" fmla="*/ 329672 w 562101"/>
                <a:gd name="connsiteY41" fmla="*/ 464918 h 629879"/>
                <a:gd name="connsiteX42" fmla="*/ 324781 w 562101"/>
                <a:gd name="connsiteY42" fmla="*/ 466137 h 629879"/>
                <a:gd name="connsiteX43" fmla="*/ 259530 w 562101"/>
                <a:gd name="connsiteY43" fmla="*/ 500867 h 629879"/>
                <a:gd name="connsiteX44" fmla="*/ 94965 w 562101"/>
                <a:gd name="connsiteY44" fmla="*/ 293591 h 629879"/>
                <a:gd name="connsiteX45" fmla="*/ 229038 w 562101"/>
                <a:gd name="connsiteY45" fmla="*/ 135122 h 629879"/>
                <a:gd name="connsiteX46" fmla="*/ 229038 w 562101"/>
                <a:gd name="connsiteY46" fmla="*/ 154555 h 629879"/>
                <a:gd name="connsiteX47" fmla="*/ 234088 w 562101"/>
                <a:gd name="connsiteY47" fmla="*/ 163480 h 629879"/>
                <a:gd name="connsiteX48" fmla="*/ 244335 w 562101"/>
                <a:gd name="connsiteY48" fmla="*/ 163741 h 629879"/>
                <a:gd name="connsiteX49" fmla="*/ 308236 w 562101"/>
                <a:gd name="connsiteY49" fmla="*/ 129723 h 629879"/>
                <a:gd name="connsiteX50" fmla="*/ 466458 w 562101"/>
                <a:gd name="connsiteY50" fmla="*/ 341992 h 629879"/>
                <a:gd name="connsiteX51" fmla="*/ 340092 w 562101"/>
                <a:gd name="connsiteY51" fmla="*/ 492667 h 629879"/>
                <a:gd name="connsiteX52" fmla="*/ 340092 w 562101"/>
                <a:gd name="connsiteY52" fmla="*/ 475310 h 629879"/>
                <a:gd name="connsiteX53" fmla="*/ 329686 w 562101"/>
                <a:gd name="connsiteY53" fmla="*/ 464904 h 629879"/>
                <a:gd name="connsiteX54" fmla="*/ 329672 w 562101"/>
                <a:gd name="connsiteY54" fmla="*/ 464904 h 629879"/>
                <a:gd name="connsiteX55" fmla="*/ 327814 w 562101"/>
                <a:gd name="connsiteY55" fmla="*/ 570835 h 629879"/>
                <a:gd name="connsiteX56" fmla="*/ 326755 w 562101"/>
                <a:gd name="connsiteY56" fmla="*/ 571256 h 629879"/>
                <a:gd name="connsiteX57" fmla="*/ 321791 w 562101"/>
                <a:gd name="connsiteY57" fmla="*/ 574493 h 629879"/>
                <a:gd name="connsiteX58" fmla="*/ 320688 w 562101"/>
                <a:gd name="connsiteY58" fmla="*/ 576118 h 629879"/>
                <a:gd name="connsiteX59" fmla="*/ 319498 w 562101"/>
                <a:gd name="connsiteY59" fmla="*/ 579964 h 629879"/>
                <a:gd name="connsiteX60" fmla="*/ 319281 w 562101"/>
                <a:gd name="connsiteY60" fmla="*/ 581067 h 629879"/>
                <a:gd name="connsiteX61" fmla="*/ 319281 w 562101"/>
                <a:gd name="connsiteY61" fmla="*/ 602126 h 629879"/>
                <a:gd name="connsiteX62" fmla="*/ 270168 w 562101"/>
                <a:gd name="connsiteY62" fmla="*/ 575944 h 629879"/>
                <a:gd name="connsiteX63" fmla="*/ 269268 w 562101"/>
                <a:gd name="connsiteY63" fmla="*/ 575523 h 629879"/>
                <a:gd name="connsiteX64" fmla="*/ 216498 w 562101"/>
                <a:gd name="connsiteY64" fmla="*/ 547367 h 629879"/>
                <a:gd name="connsiteX65" fmla="*/ 319281 w 562101"/>
                <a:gd name="connsiteY65" fmla="*/ 492667 h 629879"/>
                <a:gd name="connsiteX66" fmla="*/ 319281 w 562101"/>
                <a:gd name="connsiteY66" fmla="*/ 506658 h 629879"/>
                <a:gd name="connsiteX67" fmla="*/ 319585 w 562101"/>
                <a:gd name="connsiteY67" fmla="*/ 509212 h 629879"/>
                <a:gd name="connsiteX68" fmla="*/ 319963 w 562101"/>
                <a:gd name="connsiteY68" fmla="*/ 510054 h 629879"/>
                <a:gd name="connsiteX69" fmla="*/ 321864 w 562101"/>
                <a:gd name="connsiteY69" fmla="*/ 513334 h 629879"/>
                <a:gd name="connsiteX70" fmla="*/ 322822 w 562101"/>
                <a:gd name="connsiteY70" fmla="*/ 514365 h 629879"/>
                <a:gd name="connsiteX71" fmla="*/ 324839 w 562101"/>
                <a:gd name="connsiteY71" fmla="*/ 515729 h 629879"/>
                <a:gd name="connsiteX72" fmla="*/ 325942 w 562101"/>
                <a:gd name="connsiteY72" fmla="*/ 516324 h 629879"/>
                <a:gd name="connsiteX73" fmla="*/ 329672 w 562101"/>
                <a:gd name="connsiteY73" fmla="*/ 517079 h 629879"/>
                <a:gd name="connsiteX74" fmla="*/ 329701 w 562101"/>
                <a:gd name="connsiteY74" fmla="*/ 517079 h 629879"/>
                <a:gd name="connsiteX75" fmla="*/ 332241 w 562101"/>
                <a:gd name="connsiteY75" fmla="*/ 516759 h 629879"/>
                <a:gd name="connsiteX76" fmla="*/ 482887 w 562101"/>
                <a:gd name="connsiteY76" fmla="*/ 264071 h 629879"/>
                <a:gd name="connsiteX77" fmla="*/ 336696 w 562101"/>
                <a:gd name="connsiteY77" fmla="*/ 114614 h 629879"/>
                <a:gd name="connsiteX78" fmla="*/ 379655 w 562101"/>
                <a:gd name="connsiteY78" fmla="*/ 91742 h 629879"/>
                <a:gd name="connsiteX79" fmla="*/ 383995 w 562101"/>
                <a:gd name="connsiteY79" fmla="*/ 77809 h 629879"/>
                <a:gd name="connsiteX80" fmla="*/ 382326 w 562101"/>
                <a:gd name="connsiteY80" fmla="*/ 75487 h 629879"/>
                <a:gd name="connsiteX81" fmla="*/ 541288 w 562101"/>
                <a:gd name="connsiteY81" fmla="*/ 314954 h 629879"/>
                <a:gd name="connsiteX82" fmla="*/ 327843 w 562101"/>
                <a:gd name="connsiteY82" fmla="*/ 570835 h 629879"/>
                <a:gd name="connsiteX83" fmla="*/ 327814 w 562101"/>
                <a:gd name="connsiteY83" fmla="*/ 570835 h 6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62101" h="629879">
                  <a:moveTo>
                    <a:pt x="308163" y="35257"/>
                  </a:moveTo>
                  <a:lnTo>
                    <a:pt x="244320" y="1223"/>
                  </a:lnTo>
                  <a:cubicBezTo>
                    <a:pt x="239255" y="-1476"/>
                    <a:pt x="232942" y="440"/>
                    <a:pt x="230242" y="5519"/>
                  </a:cubicBezTo>
                  <a:cubicBezTo>
                    <a:pt x="229444" y="7029"/>
                    <a:pt x="229023" y="8698"/>
                    <a:pt x="229023" y="10410"/>
                  </a:cubicBezTo>
                  <a:lnTo>
                    <a:pt x="229023" y="38856"/>
                  </a:lnTo>
                  <a:cubicBezTo>
                    <a:pt x="76534" y="67563"/>
                    <a:pt x="-23796" y="214450"/>
                    <a:pt x="4897" y="366940"/>
                  </a:cubicBezTo>
                  <a:cubicBezTo>
                    <a:pt x="28597" y="492798"/>
                    <a:pt x="134398" y="586698"/>
                    <a:pt x="262157" y="595275"/>
                  </a:cubicBezTo>
                  <a:lnTo>
                    <a:pt x="324752" y="628656"/>
                  </a:lnTo>
                  <a:cubicBezTo>
                    <a:pt x="329817" y="631355"/>
                    <a:pt x="336130" y="629439"/>
                    <a:pt x="338830" y="624374"/>
                  </a:cubicBezTo>
                  <a:cubicBezTo>
                    <a:pt x="339642" y="622865"/>
                    <a:pt x="340049" y="621196"/>
                    <a:pt x="340049" y="619483"/>
                  </a:cubicBezTo>
                  <a:lnTo>
                    <a:pt x="340049" y="589368"/>
                  </a:lnTo>
                  <a:cubicBezTo>
                    <a:pt x="491697" y="556888"/>
                    <a:pt x="588296" y="407620"/>
                    <a:pt x="555816" y="255987"/>
                  </a:cubicBezTo>
                  <a:cubicBezTo>
                    <a:pt x="530186" y="136297"/>
                    <a:pt x="429972" y="47012"/>
                    <a:pt x="308134" y="35286"/>
                  </a:cubicBezTo>
                  <a:lnTo>
                    <a:pt x="308163" y="35257"/>
                  </a:lnTo>
                  <a:close/>
                  <a:moveTo>
                    <a:pt x="33734" y="234159"/>
                  </a:moveTo>
                  <a:cubicBezTo>
                    <a:pt x="64140" y="141057"/>
                    <a:pt x="144252" y="72933"/>
                    <a:pt x="241011" y="57854"/>
                  </a:cubicBezTo>
                  <a:cubicBezTo>
                    <a:pt x="241417" y="57737"/>
                    <a:pt x="241824" y="57592"/>
                    <a:pt x="242201" y="57418"/>
                  </a:cubicBezTo>
                  <a:cubicBezTo>
                    <a:pt x="244828" y="56765"/>
                    <a:pt x="247049" y="55023"/>
                    <a:pt x="248326" y="52643"/>
                  </a:cubicBezTo>
                  <a:cubicBezTo>
                    <a:pt x="248660" y="52077"/>
                    <a:pt x="248950" y="51482"/>
                    <a:pt x="249168" y="50844"/>
                  </a:cubicBezTo>
                  <a:cubicBezTo>
                    <a:pt x="249371" y="50191"/>
                    <a:pt x="249516" y="49508"/>
                    <a:pt x="249574" y="48826"/>
                  </a:cubicBezTo>
                  <a:cubicBezTo>
                    <a:pt x="249690" y="48420"/>
                    <a:pt x="249777" y="47999"/>
                    <a:pt x="249835" y="47564"/>
                  </a:cubicBezTo>
                  <a:lnTo>
                    <a:pt x="249835" y="27739"/>
                  </a:lnTo>
                  <a:lnTo>
                    <a:pt x="352588" y="82511"/>
                  </a:lnTo>
                  <a:lnTo>
                    <a:pt x="249835" y="137211"/>
                  </a:lnTo>
                  <a:lnTo>
                    <a:pt x="249835" y="121653"/>
                  </a:lnTo>
                  <a:cubicBezTo>
                    <a:pt x="249777" y="121291"/>
                    <a:pt x="249719" y="120913"/>
                    <a:pt x="249617" y="120565"/>
                  </a:cubicBezTo>
                  <a:cubicBezTo>
                    <a:pt x="249632" y="120202"/>
                    <a:pt x="249617" y="119839"/>
                    <a:pt x="249617" y="119491"/>
                  </a:cubicBezTo>
                  <a:cubicBezTo>
                    <a:pt x="249501" y="119186"/>
                    <a:pt x="249371" y="118896"/>
                    <a:pt x="249240" y="118606"/>
                  </a:cubicBezTo>
                  <a:cubicBezTo>
                    <a:pt x="248660" y="116675"/>
                    <a:pt x="247499" y="114963"/>
                    <a:pt x="245917" y="113715"/>
                  </a:cubicBezTo>
                  <a:cubicBezTo>
                    <a:pt x="244915" y="112873"/>
                    <a:pt x="243769" y="112249"/>
                    <a:pt x="242521" y="111886"/>
                  </a:cubicBezTo>
                  <a:cubicBezTo>
                    <a:pt x="241824" y="111654"/>
                    <a:pt x="241098" y="111509"/>
                    <a:pt x="240358" y="111451"/>
                  </a:cubicBezTo>
                  <a:cubicBezTo>
                    <a:pt x="240039" y="111422"/>
                    <a:pt x="239763" y="111262"/>
                    <a:pt x="239444" y="111262"/>
                  </a:cubicBezTo>
                  <a:cubicBezTo>
                    <a:pt x="238733" y="111465"/>
                    <a:pt x="238007" y="111538"/>
                    <a:pt x="237267" y="111494"/>
                  </a:cubicBezTo>
                  <a:cubicBezTo>
                    <a:pt x="124950" y="135600"/>
                    <a:pt x="53443" y="246205"/>
                    <a:pt x="77550" y="358522"/>
                  </a:cubicBezTo>
                  <a:cubicBezTo>
                    <a:pt x="94167" y="435936"/>
                    <a:pt x="153294" y="497210"/>
                    <a:pt x="230068" y="516556"/>
                  </a:cubicBezTo>
                  <a:lnTo>
                    <a:pt x="189490" y="538152"/>
                  </a:lnTo>
                  <a:cubicBezTo>
                    <a:pt x="184410" y="540851"/>
                    <a:pt x="182494" y="547150"/>
                    <a:pt x="185194" y="552229"/>
                  </a:cubicBezTo>
                  <a:cubicBezTo>
                    <a:pt x="186166" y="554058"/>
                    <a:pt x="187661" y="555553"/>
                    <a:pt x="189490" y="556525"/>
                  </a:cubicBezTo>
                  <a:lnTo>
                    <a:pt x="200302" y="562302"/>
                  </a:lnTo>
                  <a:cubicBezTo>
                    <a:pt x="63704" y="517674"/>
                    <a:pt x="-10864" y="370757"/>
                    <a:pt x="33763" y="234159"/>
                  </a:cubicBezTo>
                  <a:lnTo>
                    <a:pt x="33734" y="234159"/>
                  </a:lnTo>
                  <a:close/>
                  <a:moveTo>
                    <a:pt x="329672" y="464918"/>
                  </a:moveTo>
                  <a:cubicBezTo>
                    <a:pt x="327959" y="464918"/>
                    <a:pt x="326290" y="465339"/>
                    <a:pt x="324781" y="466137"/>
                  </a:cubicBezTo>
                  <a:lnTo>
                    <a:pt x="259530" y="500867"/>
                  </a:lnTo>
                  <a:cubicBezTo>
                    <a:pt x="156849" y="489068"/>
                    <a:pt x="83166" y="396286"/>
                    <a:pt x="94965" y="293591"/>
                  </a:cubicBezTo>
                  <a:cubicBezTo>
                    <a:pt x="103586" y="218543"/>
                    <a:pt x="156472" y="156049"/>
                    <a:pt x="229038" y="135122"/>
                  </a:cubicBezTo>
                  <a:lnTo>
                    <a:pt x="229038" y="154555"/>
                  </a:lnTo>
                  <a:cubicBezTo>
                    <a:pt x="229038" y="158212"/>
                    <a:pt x="230953" y="161594"/>
                    <a:pt x="234088" y="163480"/>
                  </a:cubicBezTo>
                  <a:cubicBezTo>
                    <a:pt x="237223" y="165352"/>
                    <a:pt x="241113" y="165454"/>
                    <a:pt x="244335" y="163741"/>
                  </a:cubicBezTo>
                  <a:lnTo>
                    <a:pt x="308236" y="129723"/>
                  </a:lnTo>
                  <a:cubicBezTo>
                    <a:pt x="410539" y="144657"/>
                    <a:pt x="481378" y="239689"/>
                    <a:pt x="466458" y="341992"/>
                  </a:cubicBezTo>
                  <a:cubicBezTo>
                    <a:pt x="456226" y="412076"/>
                    <a:pt x="407317" y="470390"/>
                    <a:pt x="340092" y="492667"/>
                  </a:cubicBezTo>
                  <a:lnTo>
                    <a:pt x="340092" y="475310"/>
                  </a:lnTo>
                  <a:cubicBezTo>
                    <a:pt x="340092" y="469562"/>
                    <a:pt x="335434" y="464904"/>
                    <a:pt x="329686" y="464904"/>
                  </a:cubicBezTo>
                  <a:lnTo>
                    <a:pt x="329672" y="464904"/>
                  </a:lnTo>
                  <a:close/>
                  <a:moveTo>
                    <a:pt x="327814" y="570835"/>
                  </a:moveTo>
                  <a:cubicBezTo>
                    <a:pt x="327451" y="570951"/>
                    <a:pt x="327103" y="571096"/>
                    <a:pt x="326755" y="571256"/>
                  </a:cubicBezTo>
                  <a:cubicBezTo>
                    <a:pt x="324825" y="571822"/>
                    <a:pt x="323098" y="572954"/>
                    <a:pt x="321791" y="574493"/>
                  </a:cubicBezTo>
                  <a:cubicBezTo>
                    <a:pt x="321370" y="575001"/>
                    <a:pt x="320993" y="575552"/>
                    <a:pt x="320688" y="576118"/>
                  </a:cubicBezTo>
                  <a:cubicBezTo>
                    <a:pt x="320021" y="577308"/>
                    <a:pt x="319614" y="578614"/>
                    <a:pt x="319498" y="579964"/>
                  </a:cubicBezTo>
                  <a:cubicBezTo>
                    <a:pt x="319411" y="580327"/>
                    <a:pt x="319324" y="580690"/>
                    <a:pt x="319281" y="581067"/>
                  </a:cubicBezTo>
                  <a:lnTo>
                    <a:pt x="319281" y="602126"/>
                  </a:lnTo>
                  <a:lnTo>
                    <a:pt x="270168" y="575944"/>
                  </a:lnTo>
                  <a:cubicBezTo>
                    <a:pt x="269878" y="575784"/>
                    <a:pt x="269573" y="575639"/>
                    <a:pt x="269268" y="575523"/>
                  </a:cubicBezTo>
                  <a:lnTo>
                    <a:pt x="216498" y="547367"/>
                  </a:lnTo>
                  <a:lnTo>
                    <a:pt x="319281" y="492667"/>
                  </a:lnTo>
                  <a:lnTo>
                    <a:pt x="319281" y="506658"/>
                  </a:lnTo>
                  <a:cubicBezTo>
                    <a:pt x="319513" y="507500"/>
                    <a:pt x="319614" y="508356"/>
                    <a:pt x="319585" y="509212"/>
                  </a:cubicBezTo>
                  <a:cubicBezTo>
                    <a:pt x="319658" y="509517"/>
                    <a:pt x="319846" y="509749"/>
                    <a:pt x="319963" y="510054"/>
                  </a:cubicBezTo>
                  <a:cubicBezTo>
                    <a:pt x="320398" y="511244"/>
                    <a:pt x="321037" y="512362"/>
                    <a:pt x="321864" y="513334"/>
                  </a:cubicBezTo>
                  <a:cubicBezTo>
                    <a:pt x="322154" y="513697"/>
                    <a:pt x="322473" y="514045"/>
                    <a:pt x="322822" y="514365"/>
                  </a:cubicBezTo>
                  <a:cubicBezTo>
                    <a:pt x="323431" y="514902"/>
                    <a:pt x="324113" y="515351"/>
                    <a:pt x="324839" y="515729"/>
                  </a:cubicBezTo>
                  <a:cubicBezTo>
                    <a:pt x="325202" y="515961"/>
                    <a:pt x="325565" y="516150"/>
                    <a:pt x="325942" y="516324"/>
                  </a:cubicBezTo>
                  <a:cubicBezTo>
                    <a:pt x="327132" y="516803"/>
                    <a:pt x="328380" y="517064"/>
                    <a:pt x="329672" y="517079"/>
                  </a:cubicBezTo>
                  <a:lnTo>
                    <a:pt x="329701" y="517079"/>
                  </a:lnTo>
                  <a:cubicBezTo>
                    <a:pt x="330557" y="517079"/>
                    <a:pt x="331414" y="516977"/>
                    <a:pt x="332241" y="516759"/>
                  </a:cubicBezTo>
                  <a:cubicBezTo>
                    <a:pt x="443615" y="488575"/>
                    <a:pt x="511057" y="375445"/>
                    <a:pt x="482887" y="264071"/>
                  </a:cubicBezTo>
                  <a:cubicBezTo>
                    <a:pt x="464543" y="191592"/>
                    <a:pt x="408739" y="134541"/>
                    <a:pt x="336696" y="114614"/>
                  </a:cubicBezTo>
                  <a:lnTo>
                    <a:pt x="379655" y="91742"/>
                  </a:lnTo>
                  <a:cubicBezTo>
                    <a:pt x="384706" y="89100"/>
                    <a:pt x="386651" y="82845"/>
                    <a:pt x="383995" y="77809"/>
                  </a:cubicBezTo>
                  <a:cubicBezTo>
                    <a:pt x="383545" y="76953"/>
                    <a:pt x="382993" y="76184"/>
                    <a:pt x="382326" y="75487"/>
                  </a:cubicBezTo>
                  <a:cubicBezTo>
                    <a:pt x="478214" y="116603"/>
                    <a:pt x="540635" y="210633"/>
                    <a:pt x="541288" y="314954"/>
                  </a:cubicBezTo>
                  <a:cubicBezTo>
                    <a:pt x="541390" y="440652"/>
                    <a:pt x="451510" y="548398"/>
                    <a:pt x="327843" y="570835"/>
                  </a:cubicBezTo>
                  <a:lnTo>
                    <a:pt x="327814" y="570835"/>
                  </a:lnTo>
                  <a:close/>
                </a:path>
              </a:pathLst>
            </a:custGeom>
            <a:grpFill/>
            <a:ln w="3175" cap="flat">
              <a:noFill/>
              <a:prstDash val="solid"/>
              <a:miter/>
            </a:ln>
          </p:spPr>
          <p:txBody>
            <a:bodyPr rtlCol="0" anchor="ctr"/>
            <a:lstStyle/>
            <a:p>
              <a:endParaRPr lang="fr-FR" dirty="0"/>
            </a:p>
          </p:txBody>
        </p:sp>
      </p:grpSp>
      <p:sp>
        <p:nvSpPr>
          <p:cNvPr id="4" name="ZoneTexte 3">
            <a:extLst>
              <a:ext uri="{FF2B5EF4-FFF2-40B4-BE49-F238E27FC236}">
                <a16:creationId xmlns:a16="http://schemas.microsoft.com/office/drawing/2014/main" id="{3243E0D6-F1CA-9467-504C-F7A0CAC43BA7}"/>
              </a:ext>
            </a:extLst>
          </p:cNvPr>
          <p:cNvSpPr txBox="1">
            <a:spLocks noGrp="1" noRot="1" noMove="1" noResize="1" noEditPoints="1" noAdjustHandles="1" noChangeArrowheads="1" noChangeShapeType="1"/>
          </p:cNvSpPr>
          <p:nvPr/>
        </p:nvSpPr>
        <p:spPr>
          <a:xfrm>
            <a:off x="318343" y="262031"/>
            <a:ext cx="5508625" cy="923330"/>
          </a:xfrm>
          <a:prstGeom prst="rect">
            <a:avLst/>
          </a:prstGeom>
          <a:noFill/>
        </p:spPr>
        <p:txBody>
          <a:bodyPr wrap="square" rtlCol="0">
            <a:noAutofit/>
          </a:bodyPr>
          <a:lstStyle/>
          <a:p>
            <a:r>
              <a:rPr lang="fr-FR" sz="5400" b="0" i="0" dirty="0">
                <a:solidFill>
                  <a:schemeClr val="accent1"/>
                </a:solidFill>
                <a:latin typeface="Trade Gothic Inline" panose="020B0504030203020204" pitchFamily="34" charset="0"/>
              </a:rPr>
              <a:t>sommaire</a:t>
            </a:r>
          </a:p>
        </p:txBody>
      </p:sp>
    </p:spTree>
    <p:extLst>
      <p:ext uri="{BB962C8B-B14F-4D97-AF65-F5344CB8AC3E}">
        <p14:creationId xmlns:p14="http://schemas.microsoft.com/office/powerpoint/2010/main" val="194506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Merci PRINT">
    <p:bg>
      <p:bgPr>
        <a:solidFill>
          <a:schemeClr val="bg1"/>
        </a:solid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EBD55CD9-A1CA-3695-C983-832E3EE6FA2F}"/>
              </a:ext>
            </a:extLst>
          </p:cNvPr>
          <p:cNvGrpSpPr/>
          <p:nvPr/>
        </p:nvGrpSpPr>
        <p:grpSpPr>
          <a:xfrm>
            <a:off x="421052" y="368082"/>
            <a:ext cx="2282121" cy="629879"/>
            <a:chOff x="422656" y="369682"/>
            <a:chExt cx="2282121" cy="629879"/>
          </a:xfrm>
          <a:solidFill>
            <a:schemeClr val="accent1"/>
          </a:solidFill>
        </p:grpSpPr>
        <p:sp>
          <p:nvSpPr>
            <p:cNvPr id="15" name="Forme libre : forme 14">
              <a:extLst>
                <a:ext uri="{FF2B5EF4-FFF2-40B4-BE49-F238E27FC236}">
                  <a16:creationId xmlns:a16="http://schemas.microsoft.com/office/drawing/2014/main" id="{4EE9F705-F366-255F-DC4D-1A9AE6565033}"/>
                </a:ext>
              </a:extLst>
            </p:cNvPr>
            <p:cNvSpPr/>
            <p:nvPr/>
          </p:nvSpPr>
          <p:spPr>
            <a:xfrm>
              <a:off x="485886" y="724907"/>
              <a:ext cx="139971" cy="140548"/>
            </a:xfrm>
            <a:custGeom>
              <a:avLst/>
              <a:gdLst>
                <a:gd name="connsiteX0" fmla="*/ 120056 w 139971"/>
                <a:gd name="connsiteY0" fmla="*/ 3516 h 140548"/>
                <a:gd name="connsiteX1" fmla="*/ 3516 w 139971"/>
                <a:gd name="connsiteY1" fmla="*/ 120056 h 140548"/>
                <a:gd name="connsiteX2" fmla="*/ 3516 w 139971"/>
                <a:gd name="connsiteY2" fmla="*/ 137037 h 140548"/>
                <a:gd name="connsiteX3" fmla="*/ 11716 w 139971"/>
                <a:gd name="connsiteY3" fmla="*/ 140549 h 140548"/>
                <a:gd name="connsiteX4" fmla="*/ 19916 w 139971"/>
                <a:gd name="connsiteY4" fmla="*/ 137037 h 140548"/>
                <a:gd name="connsiteX5" fmla="*/ 136456 w 139971"/>
                <a:gd name="connsiteY5" fmla="*/ 20496 h 140548"/>
                <a:gd name="connsiteX6" fmla="*/ 136456 w 139971"/>
                <a:gd name="connsiteY6" fmla="*/ 3516 h 140548"/>
                <a:gd name="connsiteX7" fmla="*/ 120056 w 139971"/>
                <a:gd name="connsiteY7" fmla="*/ 3516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71" h="140548">
                  <a:moveTo>
                    <a:pt x="120056" y="3516"/>
                  </a:moveTo>
                  <a:lnTo>
                    <a:pt x="3516" y="120056"/>
                  </a:lnTo>
                  <a:cubicBezTo>
                    <a:pt x="-1172" y="124744"/>
                    <a:pt x="-1172" y="132349"/>
                    <a:pt x="3516" y="137037"/>
                  </a:cubicBezTo>
                  <a:cubicBezTo>
                    <a:pt x="5852" y="139373"/>
                    <a:pt x="8784" y="140549"/>
                    <a:pt x="11716" y="140549"/>
                  </a:cubicBezTo>
                  <a:cubicBezTo>
                    <a:pt x="14647" y="140549"/>
                    <a:pt x="17579" y="139388"/>
                    <a:pt x="19916" y="137037"/>
                  </a:cubicBezTo>
                  <a:lnTo>
                    <a:pt x="136456" y="20496"/>
                  </a:lnTo>
                  <a:cubicBezTo>
                    <a:pt x="141144" y="15808"/>
                    <a:pt x="141144" y="8189"/>
                    <a:pt x="136456" y="3516"/>
                  </a:cubicBezTo>
                  <a:cubicBezTo>
                    <a:pt x="132363" y="-1172"/>
                    <a:pt x="124744" y="-1172"/>
                    <a:pt x="120056" y="3516"/>
                  </a:cubicBezTo>
                  <a:close/>
                </a:path>
              </a:pathLst>
            </a:custGeom>
            <a:grpFill/>
            <a:ln w="317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E15F53CC-FEE8-F5B1-AE33-4AD431C2DF5C}"/>
                </a:ext>
              </a:extLst>
            </p:cNvPr>
            <p:cNvSpPr/>
            <p:nvPr/>
          </p:nvSpPr>
          <p:spPr>
            <a:xfrm>
              <a:off x="519862" y="758287"/>
              <a:ext cx="139971" cy="140548"/>
            </a:xfrm>
            <a:custGeom>
              <a:avLst/>
              <a:gdLst>
                <a:gd name="connsiteX0" fmla="*/ 3516 w 139971"/>
                <a:gd name="connsiteY0" fmla="*/ 137037 h 140548"/>
                <a:gd name="connsiteX1" fmla="*/ 11716 w 139971"/>
                <a:gd name="connsiteY1" fmla="*/ 140549 h 140548"/>
                <a:gd name="connsiteX2" fmla="*/ 19916 w 139971"/>
                <a:gd name="connsiteY2" fmla="*/ 137037 h 140548"/>
                <a:gd name="connsiteX3" fmla="*/ 136456 w 139971"/>
                <a:gd name="connsiteY3" fmla="*/ 20496 h 140548"/>
                <a:gd name="connsiteX4" fmla="*/ 136456 w 139971"/>
                <a:gd name="connsiteY4" fmla="*/ 3516 h 140548"/>
                <a:gd name="connsiteX5" fmla="*/ 119476 w 139971"/>
                <a:gd name="connsiteY5" fmla="*/ 3516 h 140548"/>
                <a:gd name="connsiteX6" fmla="*/ 3516 w 139971"/>
                <a:gd name="connsiteY6" fmla="*/ 120637 h 140548"/>
                <a:gd name="connsiteX7" fmla="*/ 3516 w 139971"/>
                <a:gd name="connsiteY7" fmla="*/ 137037 h 140548"/>
                <a:gd name="connsiteX8" fmla="*/ 3516 w 139971"/>
                <a:gd name="connsiteY8" fmla="*/ 137037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71" h="140548">
                  <a:moveTo>
                    <a:pt x="3516" y="137037"/>
                  </a:moveTo>
                  <a:cubicBezTo>
                    <a:pt x="5852" y="139373"/>
                    <a:pt x="8784" y="140549"/>
                    <a:pt x="11716" y="140549"/>
                  </a:cubicBezTo>
                  <a:cubicBezTo>
                    <a:pt x="14647" y="140549"/>
                    <a:pt x="17579" y="139373"/>
                    <a:pt x="19916" y="137037"/>
                  </a:cubicBezTo>
                  <a:lnTo>
                    <a:pt x="136456" y="20496"/>
                  </a:lnTo>
                  <a:cubicBezTo>
                    <a:pt x="141144" y="15808"/>
                    <a:pt x="141144" y="8204"/>
                    <a:pt x="136456" y="3516"/>
                  </a:cubicBezTo>
                  <a:cubicBezTo>
                    <a:pt x="131768" y="-1172"/>
                    <a:pt x="124164" y="-1172"/>
                    <a:pt x="119476" y="3516"/>
                  </a:cubicBezTo>
                  <a:lnTo>
                    <a:pt x="3516" y="120637"/>
                  </a:lnTo>
                  <a:cubicBezTo>
                    <a:pt x="-1172" y="125325"/>
                    <a:pt x="-1172" y="132349"/>
                    <a:pt x="3516" y="137037"/>
                  </a:cubicBezTo>
                  <a:lnTo>
                    <a:pt x="3516" y="137037"/>
                  </a:lnTo>
                  <a:close/>
                </a:path>
              </a:pathLst>
            </a:custGeom>
            <a:grpFill/>
            <a:ln w="317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79A3EFC6-0292-A862-5FA1-879FF4FA2BF7}"/>
                </a:ext>
              </a:extLst>
            </p:cNvPr>
            <p:cNvSpPr/>
            <p:nvPr/>
          </p:nvSpPr>
          <p:spPr>
            <a:xfrm>
              <a:off x="422656" y="406535"/>
              <a:ext cx="556912" cy="556114"/>
            </a:xfrm>
            <a:custGeom>
              <a:avLst/>
              <a:gdLst>
                <a:gd name="connsiteX0" fmla="*/ 426309 w 556912"/>
                <a:gd name="connsiteY0" fmla="*/ 345311 h 556114"/>
                <a:gd name="connsiteX1" fmla="*/ 343149 w 556912"/>
                <a:gd name="connsiteY1" fmla="*/ 261571 h 556114"/>
                <a:gd name="connsiteX2" fmla="*/ 471401 w 556912"/>
                <a:gd name="connsiteY2" fmla="*/ 133318 h 556114"/>
                <a:gd name="connsiteX3" fmla="*/ 501269 w 556912"/>
                <a:gd name="connsiteY3" fmla="*/ 126874 h 556114"/>
                <a:gd name="connsiteX4" fmla="*/ 512981 w 556912"/>
                <a:gd name="connsiteY4" fmla="*/ 118674 h 556114"/>
                <a:gd name="connsiteX5" fmla="*/ 550454 w 556912"/>
                <a:gd name="connsiteY5" fmla="*/ 57777 h 556114"/>
                <a:gd name="connsiteX6" fmla="*/ 547523 w 556912"/>
                <a:gd name="connsiteY6" fmla="*/ 34933 h 556114"/>
                <a:gd name="connsiteX7" fmla="*/ 520586 w 556912"/>
                <a:gd name="connsiteY7" fmla="*/ 7997 h 556114"/>
                <a:gd name="connsiteX8" fmla="*/ 497757 w 556912"/>
                <a:gd name="connsiteY8" fmla="*/ 5065 h 556114"/>
                <a:gd name="connsiteX9" fmla="*/ 437441 w 556912"/>
                <a:gd name="connsiteY9" fmla="*/ 42538 h 556114"/>
                <a:gd name="connsiteX10" fmla="*/ 429241 w 556912"/>
                <a:gd name="connsiteY10" fmla="*/ 54250 h 556114"/>
                <a:gd name="connsiteX11" fmla="*/ 422797 w 556912"/>
                <a:gd name="connsiteY11" fmla="*/ 84699 h 556114"/>
                <a:gd name="connsiteX12" fmla="*/ 294544 w 556912"/>
                <a:gd name="connsiteY12" fmla="*/ 212952 h 556114"/>
                <a:gd name="connsiteX13" fmla="*/ 210803 w 556912"/>
                <a:gd name="connsiteY13" fmla="*/ 129211 h 556114"/>
                <a:gd name="connsiteX14" fmla="*/ 214911 w 556912"/>
                <a:gd name="connsiteY14" fmla="*/ 101679 h 556114"/>
                <a:gd name="connsiteX15" fmla="*/ 185043 w 556912"/>
                <a:gd name="connsiteY15" fmla="*/ 29650 h 556114"/>
                <a:gd name="connsiteX16" fmla="*/ 70853 w 556912"/>
                <a:gd name="connsiteY16" fmla="*/ 9158 h 556114"/>
                <a:gd name="connsiteX17" fmla="*/ 63829 w 556912"/>
                <a:gd name="connsiteY17" fmla="*/ 17938 h 556114"/>
                <a:gd name="connsiteX18" fmla="*/ 67341 w 556912"/>
                <a:gd name="connsiteY18" fmla="*/ 28475 h 556114"/>
                <a:gd name="connsiteX19" fmla="*/ 105409 w 556912"/>
                <a:gd name="connsiteY19" fmla="*/ 66543 h 556114"/>
                <a:gd name="connsiteX20" fmla="*/ 113609 w 556912"/>
                <a:gd name="connsiteY20" fmla="*/ 85874 h 556114"/>
                <a:gd name="connsiteX21" fmla="*/ 105409 w 556912"/>
                <a:gd name="connsiteY21" fmla="*/ 105206 h 556114"/>
                <a:gd name="connsiteX22" fmla="*/ 66760 w 556912"/>
                <a:gd name="connsiteY22" fmla="*/ 105206 h 556114"/>
                <a:gd name="connsiteX23" fmla="*/ 28692 w 556912"/>
                <a:gd name="connsiteY23" fmla="*/ 66557 h 556114"/>
                <a:gd name="connsiteX24" fmla="*/ 18156 w 556912"/>
                <a:gd name="connsiteY24" fmla="*/ 63045 h 556114"/>
                <a:gd name="connsiteX25" fmla="*/ 9375 w 556912"/>
                <a:gd name="connsiteY25" fmla="*/ 70070 h 556114"/>
                <a:gd name="connsiteX26" fmla="*/ 0 w 556912"/>
                <a:gd name="connsiteY26" fmla="*/ 112811 h 556114"/>
                <a:gd name="connsiteX27" fmla="*/ 29868 w 556912"/>
                <a:gd name="connsiteY27" fmla="*/ 184840 h 556114"/>
                <a:gd name="connsiteX28" fmla="*/ 129414 w 556912"/>
                <a:gd name="connsiteY28" fmla="*/ 210600 h 556114"/>
                <a:gd name="connsiteX29" fmla="*/ 175087 w 556912"/>
                <a:gd name="connsiteY29" fmla="*/ 256273 h 556114"/>
                <a:gd name="connsiteX30" fmla="*/ 16385 w 556912"/>
                <a:gd name="connsiteY30" fmla="*/ 414394 h 556114"/>
                <a:gd name="connsiteX31" fmla="*/ 3498 w 556912"/>
                <a:gd name="connsiteY31" fmla="*/ 445438 h 556114"/>
                <a:gd name="connsiteX32" fmla="*/ 16385 w 556912"/>
                <a:gd name="connsiteY32" fmla="*/ 476467 h 556114"/>
                <a:gd name="connsiteX33" fmla="*/ 79053 w 556912"/>
                <a:gd name="connsiteY33" fmla="*/ 539134 h 556114"/>
                <a:gd name="connsiteX34" fmla="*/ 110097 w 556912"/>
                <a:gd name="connsiteY34" fmla="*/ 552008 h 556114"/>
                <a:gd name="connsiteX35" fmla="*/ 141126 w 556912"/>
                <a:gd name="connsiteY35" fmla="*/ 539134 h 556114"/>
                <a:gd name="connsiteX36" fmla="*/ 299827 w 556912"/>
                <a:gd name="connsiteY36" fmla="*/ 381014 h 556114"/>
                <a:gd name="connsiteX37" fmla="*/ 345514 w 556912"/>
                <a:gd name="connsiteY37" fmla="*/ 426687 h 556114"/>
                <a:gd name="connsiteX38" fmla="*/ 342002 w 556912"/>
                <a:gd name="connsiteY38" fmla="*/ 454218 h 556114"/>
                <a:gd name="connsiteX39" fmla="*/ 371870 w 556912"/>
                <a:gd name="connsiteY39" fmla="*/ 526247 h 556114"/>
                <a:gd name="connsiteX40" fmla="*/ 443899 w 556912"/>
                <a:gd name="connsiteY40" fmla="*/ 556115 h 556114"/>
                <a:gd name="connsiteX41" fmla="*/ 486074 w 556912"/>
                <a:gd name="connsiteY41" fmla="*/ 547334 h 556114"/>
                <a:gd name="connsiteX42" fmla="*/ 493099 w 556912"/>
                <a:gd name="connsiteY42" fmla="*/ 538554 h 556114"/>
                <a:gd name="connsiteX43" fmla="*/ 489586 w 556912"/>
                <a:gd name="connsiteY43" fmla="*/ 528003 h 556114"/>
                <a:gd name="connsiteX44" fmla="*/ 451518 w 556912"/>
                <a:gd name="connsiteY44" fmla="*/ 489354 h 556114"/>
                <a:gd name="connsiteX45" fmla="*/ 443318 w 556912"/>
                <a:gd name="connsiteY45" fmla="*/ 470023 h 556114"/>
                <a:gd name="connsiteX46" fmla="*/ 451518 w 556912"/>
                <a:gd name="connsiteY46" fmla="*/ 450691 h 556114"/>
                <a:gd name="connsiteX47" fmla="*/ 490167 w 556912"/>
                <a:gd name="connsiteY47" fmla="*/ 450691 h 556114"/>
                <a:gd name="connsiteX48" fmla="*/ 528235 w 556912"/>
                <a:gd name="connsiteY48" fmla="*/ 488759 h 556114"/>
                <a:gd name="connsiteX49" fmla="*/ 538771 w 556912"/>
                <a:gd name="connsiteY49" fmla="*/ 492272 h 556114"/>
                <a:gd name="connsiteX50" fmla="*/ 547552 w 556912"/>
                <a:gd name="connsiteY50" fmla="*/ 485828 h 556114"/>
                <a:gd name="connsiteX51" fmla="*/ 556913 w 556912"/>
                <a:gd name="connsiteY51" fmla="*/ 443072 h 556114"/>
                <a:gd name="connsiteX52" fmla="*/ 526464 w 556912"/>
                <a:gd name="connsiteY52" fmla="*/ 371043 h 556114"/>
                <a:gd name="connsiteX53" fmla="*/ 426323 w 556912"/>
                <a:gd name="connsiteY53" fmla="*/ 345282 h 556114"/>
                <a:gd name="connsiteX54" fmla="*/ 426323 w 556912"/>
                <a:gd name="connsiteY54" fmla="*/ 345311 h 556114"/>
                <a:gd name="connsiteX55" fmla="*/ 442114 w 556912"/>
                <a:gd name="connsiteY55" fmla="*/ 98762 h 556114"/>
                <a:gd name="connsiteX56" fmla="*/ 445626 w 556912"/>
                <a:gd name="connsiteY56" fmla="*/ 92913 h 556114"/>
                <a:gd name="connsiteX57" fmla="*/ 452650 w 556912"/>
                <a:gd name="connsiteY57" fmla="*/ 61884 h 556114"/>
                <a:gd name="connsiteX58" fmla="*/ 507699 w 556912"/>
                <a:gd name="connsiteY58" fmla="*/ 27923 h 556114"/>
                <a:gd name="connsiteX59" fmla="*/ 528772 w 556912"/>
                <a:gd name="connsiteY59" fmla="*/ 48996 h 556114"/>
                <a:gd name="connsiteX60" fmla="*/ 494811 w 556912"/>
                <a:gd name="connsiteY60" fmla="*/ 104045 h 556114"/>
                <a:gd name="connsiteX61" fmla="*/ 463187 w 556912"/>
                <a:gd name="connsiteY61" fmla="*/ 111069 h 556114"/>
                <a:gd name="connsiteX62" fmla="*/ 457324 w 556912"/>
                <a:gd name="connsiteY62" fmla="*/ 114581 h 556114"/>
                <a:gd name="connsiteX63" fmla="*/ 326154 w 556912"/>
                <a:gd name="connsiteY63" fmla="*/ 245171 h 556114"/>
                <a:gd name="connsiteX64" fmla="*/ 310930 w 556912"/>
                <a:gd name="connsiteY64" fmla="*/ 229946 h 556114"/>
                <a:gd name="connsiteX65" fmla="*/ 442099 w 556912"/>
                <a:gd name="connsiteY65" fmla="*/ 98762 h 556114"/>
                <a:gd name="connsiteX66" fmla="*/ 442114 w 556912"/>
                <a:gd name="connsiteY66" fmla="*/ 98762 h 556114"/>
                <a:gd name="connsiteX67" fmla="*/ 124131 w 556912"/>
                <a:gd name="connsiteY67" fmla="*/ 522169 h 556114"/>
                <a:gd name="connsiteX68" fmla="*/ 95438 w 556912"/>
                <a:gd name="connsiteY68" fmla="*/ 522169 h 556114"/>
                <a:gd name="connsiteX69" fmla="*/ 33946 w 556912"/>
                <a:gd name="connsiteY69" fmla="*/ 460096 h 556114"/>
                <a:gd name="connsiteX70" fmla="*/ 28083 w 556912"/>
                <a:gd name="connsiteY70" fmla="*/ 446047 h 556114"/>
                <a:gd name="connsiteX71" fmla="*/ 33946 w 556912"/>
                <a:gd name="connsiteY71" fmla="*/ 431998 h 556114"/>
                <a:gd name="connsiteX72" fmla="*/ 192647 w 556912"/>
                <a:gd name="connsiteY72" fmla="*/ 273878 h 556114"/>
                <a:gd name="connsiteX73" fmla="*/ 283413 w 556912"/>
                <a:gd name="connsiteY73" fmla="*/ 364643 h 556114"/>
                <a:gd name="connsiteX74" fmla="*/ 124131 w 556912"/>
                <a:gd name="connsiteY74" fmla="*/ 522169 h 556114"/>
                <a:gd name="connsiteX75" fmla="*/ 124131 w 556912"/>
                <a:gd name="connsiteY75" fmla="*/ 522169 h 556114"/>
                <a:gd name="connsiteX76" fmla="*/ 531137 w 556912"/>
                <a:gd name="connsiteY76" fmla="*/ 458340 h 556114"/>
                <a:gd name="connsiteX77" fmla="*/ 506538 w 556912"/>
                <a:gd name="connsiteY77" fmla="*/ 433740 h 556114"/>
                <a:gd name="connsiteX78" fmla="*/ 434509 w 556912"/>
                <a:gd name="connsiteY78" fmla="*/ 433740 h 556114"/>
                <a:gd name="connsiteX79" fmla="*/ 419285 w 556912"/>
                <a:gd name="connsiteY79" fmla="*/ 470052 h 556114"/>
                <a:gd name="connsiteX80" fmla="*/ 434509 w 556912"/>
                <a:gd name="connsiteY80" fmla="*/ 506364 h 556114"/>
                <a:gd name="connsiteX81" fmla="*/ 459109 w 556912"/>
                <a:gd name="connsiteY81" fmla="*/ 530964 h 556114"/>
                <a:gd name="connsiteX82" fmla="*/ 388836 w 556912"/>
                <a:gd name="connsiteY82" fmla="*/ 509876 h 556114"/>
                <a:gd name="connsiteX83" fmla="*/ 365992 w 556912"/>
                <a:gd name="connsiteY83" fmla="*/ 454247 h 556114"/>
                <a:gd name="connsiteX84" fmla="*/ 370680 w 556912"/>
                <a:gd name="connsiteY84" fmla="*/ 427311 h 556114"/>
                <a:gd name="connsiteX85" fmla="*/ 367748 w 556912"/>
                <a:gd name="connsiteY85" fmla="*/ 415018 h 556114"/>
                <a:gd name="connsiteX86" fmla="*/ 141111 w 556912"/>
                <a:gd name="connsiteY86" fmla="*/ 188381 h 556114"/>
                <a:gd name="connsiteX87" fmla="*/ 132911 w 556912"/>
                <a:gd name="connsiteY87" fmla="*/ 184869 h 556114"/>
                <a:gd name="connsiteX88" fmla="*/ 128819 w 556912"/>
                <a:gd name="connsiteY88" fmla="*/ 185449 h 556114"/>
                <a:gd name="connsiteX89" fmla="*/ 46834 w 556912"/>
                <a:gd name="connsiteY89" fmla="*/ 167293 h 556114"/>
                <a:gd name="connsiteX90" fmla="*/ 23990 w 556912"/>
                <a:gd name="connsiteY90" fmla="*/ 112245 h 556114"/>
                <a:gd name="connsiteX91" fmla="*/ 25166 w 556912"/>
                <a:gd name="connsiteY91" fmla="*/ 97020 h 556114"/>
                <a:gd name="connsiteX92" fmla="*/ 49766 w 556912"/>
                <a:gd name="connsiteY92" fmla="*/ 121620 h 556114"/>
                <a:gd name="connsiteX93" fmla="*/ 121794 w 556912"/>
                <a:gd name="connsiteY93" fmla="*/ 121620 h 556114"/>
                <a:gd name="connsiteX94" fmla="*/ 137019 w 556912"/>
                <a:gd name="connsiteY94" fmla="*/ 85308 h 556114"/>
                <a:gd name="connsiteX95" fmla="*/ 121794 w 556912"/>
                <a:gd name="connsiteY95" fmla="*/ 49577 h 556114"/>
                <a:gd name="connsiteX96" fmla="*/ 97195 w 556912"/>
                <a:gd name="connsiteY96" fmla="*/ 24977 h 556114"/>
                <a:gd name="connsiteX97" fmla="*/ 167467 w 556912"/>
                <a:gd name="connsiteY97" fmla="*/ 46065 h 556114"/>
                <a:gd name="connsiteX98" fmla="*/ 190296 w 556912"/>
                <a:gd name="connsiteY98" fmla="*/ 101694 h 556114"/>
                <a:gd name="connsiteX99" fmla="*/ 185609 w 556912"/>
                <a:gd name="connsiteY99" fmla="*/ 128050 h 556114"/>
                <a:gd name="connsiteX100" fmla="*/ 188540 w 556912"/>
                <a:gd name="connsiteY100" fmla="*/ 140937 h 556114"/>
                <a:gd name="connsiteX101" fmla="*/ 414597 w 556912"/>
                <a:gd name="connsiteY101" fmla="*/ 366979 h 556114"/>
                <a:gd name="connsiteX102" fmla="*/ 426890 w 556912"/>
                <a:gd name="connsiteY102" fmla="*/ 369911 h 556114"/>
                <a:gd name="connsiteX103" fmla="*/ 508874 w 556912"/>
                <a:gd name="connsiteY103" fmla="*/ 387487 h 556114"/>
                <a:gd name="connsiteX104" fmla="*/ 531718 w 556912"/>
                <a:gd name="connsiteY104" fmla="*/ 443115 h 556114"/>
                <a:gd name="connsiteX105" fmla="*/ 531123 w 556912"/>
                <a:gd name="connsiteY105" fmla="*/ 458340 h 556114"/>
                <a:gd name="connsiteX106" fmla="*/ 531123 w 556912"/>
                <a:gd name="connsiteY106" fmla="*/ 458340 h 5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56912" h="556114">
                  <a:moveTo>
                    <a:pt x="426309" y="345311"/>
                  </a:moveTo>
                  <a:lnTo>
                    <a:pt x="343149" y="261571"/>
                  </a:lnTo>
                  <a:lnTo>
                    <a:pt x="471401" y="133318"/>
                  </a:lnTo>
                  <a:lnTo>
                    <a:pt x="501269" y="126874"/>
                  </a:lnTo>
                  <a:cubicBezTo>
                    <a:pt x="506538" y="125698"/>
                    <a:pt x="510645" y="122767"/>
                    <a:pt x="512981" y="118674"/>
                  </a:cubicBezTo>
                  <a:lnTo>
                    <a:pt x="550454" y="57777"/>
                  </a:lnTo>
                  <a:cubicBezTo>
                    <a:pt x="555142" y="50753"/>
                    <a:pt x="553967" y="41377"/>
                    <a:pt x="547523" y="34933"/>
                  </a:cubicBezTo>
                  <a:lnTo>
                    <a:pt x="520586" y="7997"/>
                  </a:lnTo>
                  <a:cubicBezTo>
                    <a:pt x="514723" y="2134"/>
                    <a:pt x="505362" y="972"/>
                    <a:pt x="497757" y="5065"/>
                  </a:cubicBezTo>
                  <a:lnTo>
                    <a:pt x="437441" y="42538"/>
                  </a:lnTo>
                  <a:cubicBezTo>
                    <a:pt x="433348" y="45470"/>
                    <a:pt x="430416" y="49562"/>
                    <a:pt x="429241" y="54250"/>
                  </a:cubicBezTo>
                  <a:lnTo>
                    <a:pt x="422797" y="84699"/>
                  </a:lnTo>
                  <a:lnTo>
                    <a:pt x="294544" y="212952"/>
                  </a:lnTo>
                  <a:lnTo>
                    <a:pt x="210803" y="129211"/>
                  </a:lnTo>
                  <a:cubicBezTo>
                    <a:pt x="213155" y="120430"/>
                    <a:pt x="214911" y="111055"/>
                    <a:pt x="214911" y="101679"/>
                  </a:cubicBezTo>
                  <a:cubicBezTo>
                    <a:pt x="214911" y="74743"/>
                    <a:pt x="204360" y="48967"/>
                    <a:pt x="185043" y="29650"/>
                  </a:cubicBezTo>
                  <a:cubicBezTo>
                    <a:pt x="155175" y="-218"/>
                    <a:pt x="108921" y="-8418"/>
                    <a:pt x="70853" y="9158"/>
                  </a:cubicBezTo>
                  <a:cubicBezTo>
                    <a:pt x="67341" y="10914"/>
                    <a:pt x="64990" y="13846"/>
                    <a:pt x="63829" y="17938"/>
                  </a:cubicBezTo>
                  <a:cubicBezTo>
                    <a:pt x="63248" y="22031"/>
                    <a:pt x="64409" y="25543"/>
                    <a:pt x="67341" y="28475"/>
                  </a:cubicBezTo>
                  <a:lnTo>
                    <a:pt x="105409" y="66543"/>
                  </a:lnTo>
                  <a:cubicBezTo>
                    <a:pt x="110677" y="71811"/>
                    <a:pt x="113609" y="78255"/>
                    <a:pt x="113609" y="85874"/>
                  </a:cubicBezTo>
                  <a:cubicBezTo>
                    <a:pt x="113609" y="93494"/>
                    <a:pt x="110677" y="99923"/>
                    <a:pt x="105409" y="105206"/>
                  </a:cubicBezTo>
                  <a:cubicBezTo>
                    <a:pt x="94872" y="115742"/>
                    <a:pt x="77297" y="115742"/>
                    <a:pt x="66760" y="105206"/>
                  </a:cubicBezTo>
                  <a:lnTo>
                    <a:pt x="28692" y="66557"/>
                  </a:lnTo>
                  <a:cubicBezTo>
                    <a:pt x="25761" y="63626"/>
                    <a:pt x="21668" y="62465"/>
                    <a:pt x="18156" y="63045"/>
                  </a:cubicBezTo>
                  <a:cubicBezTo>
                    <a:pt x="14063" y="63640"/>
                    <a:pt x="11132" y="66557"/>
                    <a:pt x="9375" y="70070"/>
                  </a:cubicBezTo>
                  <a:cubicBezTo>
                    <a:pt x="3512" y="83538"/>
                    <a:pt x="0" y="97601"/>
                    <a:pt x="0" y="112811"/>
                  </a:cubicBezTo>
                  <a:cubicBezTo>
                    <a:pt x="0" y="139747"/>
                    <a:pt x="11132" y="166103"/>
                    <a:pt x="29868" y="184840"/>
                  </a:cubicBezTo>
                  <a:cubicBezTo>
                    <a:pt x="55629" y="211195"/>
                    <a:pt x="94292" y="220556"/>
                    <a:pt x="129414" y="210600"/>
                  </a:cubicBezTo>
                  <a:lnTo>
                    <a:pt x="175087" y="256273"/>
                  </a:lnTo>
                  <a:lnTo>
                    <a:pt x="16385" y="414394"/>
                  </a:lnTo>
                  <a:cubicBezTo>
                    <a:pt x="8185" y="422594"/>
                    <a:pt x="3498" y="433725"/>
                    <a:pt x="3498" y="445438"/>
                  </a:cubicBezTo>
                  <a:cubicBezTo>
                    <a:pt x="3498" y="457150"/>
                    <a:pt x="8185" y="468267"/>
                    <a:pt x="16385" y="476467"/>
                  </a:cubicBezTo>
                  <a:lnTo>
                    <a:pt x="79053" y="539134"/>
                  </a:lnTo>
                  <a:cubicBezTo>
                    <a:pt x="87253" y="547334"/>
                    <a:pt x="98385" y="552008"/>
                    <a:pt x="110097" y="552008"/>
                  </a:cubicBezTo>
                  <a:cubicBezTo>
                    <a:pt x="121809" y="552008"/>
                    <a:pt x="132926" y="547320"/>
                    <a:pt x="141126" y="539134"/>
                  </a:cubicBezTo>
                  <a:lnTo>
                    <a:pt x="299827" y="381014"/>
                  </a:lnTo>
                  <a:lnTo>
                    <a:pt x="345514" y="426687"/>
                  </a:lnTo>
                  <a:cubicBezTo>
                    <a:pt x="343163" y="436062"/>
                    <a:pt x="342002" y="444843"/>
                    <a:pt x="342002" y="454218"/>
                  </a:cubicBezTo>
                  <a:cubicBezTo>
                    <a:pt x="342002" y="481749"/>
                    <a:pt x="352539" y="507510"/>
                    <a:pt x="371870" y="526247"/>
                  </a:cubicBezTo>
                  <a:cubicBezTo>
                    <a:pt x="391202" y="545578"/>
                    <a:pt x="417543" y="556115"/>
                    <a:pt x="443899" y="556115"/>
                  </a:cubicBezTo>
                  <a:cubicBezTo>
                    <a:pt x="457948" y="556115"/>
                    <a:pt x="472591" y="553183"/>
                    <a:pt x="486074" y="547334"/>
                  </a:cubicBezTo>
                  <a:cubicBezTo>
                    <a:pt x="489586" y="545578"/>
                    <a:pt x="491937" y="542647"/>
                    <a:pt x="493099" y="538554"/>
                  </a:cubicBezTo>
                  <a:cubicBezTo>
                    <a:pt x="493694" y="534461"/>
                    <a:pt x="492518" y="530935"/>
                    <a:pt x="489586" y="528003"/>
                  </a:cubicBezTo>
                  <a:lnTo>
                    <a:pt x="451518" y="489354"/>
                  </a:lnTo>
                  <a:cubicBezTo>
                    <a:pt x="446250" y="484086"/>
                    <a:pt x="443318" y="477642"/>
                    <a:pt x="443318" y="470023"/>
                  </a:cubicBezTo>
                  <a:cubicBezTo>
                    <a:pt x="443318" y="462998"/>
                    <a:pt x="446250" y="455974"/>
                    <a:pt x="451518" y="450691"/>
                  </a:cubicBezTo>
                  <a:cubicBezTo>
                    <a:pt x="461474" y="440735"/>
                    <a:pt x="479630" y="440735"/>
                    <a:pt x="490167" y="450691"/>
                  </a:cubicBezTo>
                  <a:lnTo>
                    <a:pt x="528235" y="488759"/>
                  </a:lnTo>
                  <a:cubicBezTo>
                    <a:pt x="531166" y="491691"/>
                    <a:pt x="534679" y="492852"/>
                    <a:pt x="538771" y="492272"/>
                  </a:cubicBezTo>
                  <a:cubicBezTo>
                    <a:pt x="542864" y="491691"/>
                    <a:pt x="545796" y="489340"/>
                    <a:pt x="547552" y="485828"/>
                  </a:cubicBezTo>
                  <a:cubicBezTo>
                    <a:pt x="553996" y="472940"/>
                    <a:pt x="556913" y="458296"/>
                    <a:pt x="556913" y="443072"/>
                  </a:cubicBezTo>
                  <a:cubicBezTo>
                    <a:pt x="556332" y="416136"/>
                    <a:pt x="545796" y="390375"/>
                    <a:pt x="526464" y="371043"/>
                  </a:cubicBezTo>
                  <a:cubicBezTo>
                    <a:pt x="500703" y="345282"/>
                    <a:pt x="462055" y="335326"/>
                    <a:pt x="426323" y="345282"/>
                  </a:cubicBezTo>
                  <a:lnTo>
                    <a:pt x="426323" y="345311"/>
                  </a:lnTo>
                  <a:close/>
                  <a:moveTo>
                    <a:pt x="442114" y="98762"/>
                  </a:moveTo>
                  <a:cubicBezTo>
                    <a:pt x="443870" y="97006"/>
                    <a:pt x="445045" y="95250"/>
                    <a:pt x="445626" y="92913"/>
                  </a:cubicBezTo>
                  <a:lnTo>
                    <a:pt x="452650" y="61884"/>
                  </a:lnTo>
                  <a:lnTo>
                    <a:pt x="507699" y="27923"/>
                  </a:lnTo>
                  <a:lnTo>
                    <a:pt x="528772" y="48996"/>
                  </a:lnTo>
                  <a:lnTo>
                    <a:pt x="494811" y="104045"/>
                  </a:lnTo>
                  <a:lnTo>
                    <a:pt x="463187" y="111069"/>
                  </a:lnTo>
                  <a:cubicBezTo>
                    <a:pt x="460850" y="111664"/>
                    <a:pt x="459094" y="112825"/>
                    <a:pt x="457324" y="114581"/>
                  </a:cubicBezTo>
                  <a:lnTo>
                    <a:pt x="326154" y="245171"/>
                  </a:lnTo>
                  <a:lnTo>
                    <a:pt x="310930" y="229946"/>
                  </a:lnTo>
                  <a:lnTo>
                    <a:pt x="442099" y="98762"/>
                  </a:lnTo>
                  <a:lnTo>
                    <a:pt x="442114" y="98762"/>
                  </a:lnTo>
                  <a:close/>
                  <a:moveTo>
                    <a:pt x="124131" y="522169"/>
                  </a:moveTo>
                  <a:cubicBezTo>
                    <a:pt x="116511" y="529788"/>
                    <a:pt x="103043" y="529788"/>
                    <a:pt x="95438" y="522169"/>
                  </a:cubicBezTo>
                  <a:lnTo>
                    <a:pt x="33946" y="460096"/>
                  </a:lnTo>
                  <a:cubicBezTo>
                    <a:pt x="29854" y="456003"/>
                    <a:pt x="28083" y="451315"/>
                    <a:pt x="28083" y="446047"/>
                  </a:cubicBezTo>
                  <a:cubicBezTo>
                    <a:pt x="28083" y="440779"/>
                    <a:pt x="30420" y="435511"/>
                    <a:pt x="33946" y="431998"/>
                  </a:cubicBezTo>
                  <a:lnTo>
                    <a:pt x="192647" y="273878"/>
                  </a:lnTo>
                  <a:lnTo>
                    <a:pt x="283413" y="364643"/>
                  </a:lnTo>
                  <a:lnTo>
                    <a:pt x="124131" y="522169"/>
                  </a:lnTo>
                  <a:lnTo>
                    <a:pt x="124131" y="522169"/>
                  </a:lnTo>
                  <a:close/>
                  <a:moveTo>
                    <a:pt x="531137" y="458340"/>
                  </a:moveTo>
                  <a:lnTo>
                    <a:pt x="506538" y="433740"/>
                  </a:lnTo>
                  <a:cubicBezTo>
                    <a:pt x="486626" y="415003"/>
                    <a:pt x="452665" y="415584"/>
                    <a:pt x="434509" y="433740"/>
                  </a:cubicBezTo>
                  <a:cubicBezTo>
                    <a:pt x="424553" y="443101"/>
                    <a:pt x="419285" y="455989"/>
                    <a:pt x="419285" y="470052"/>
                  </a:cubicBezTo>
                  <a:cubicBezTo>
                    <a:pt x="419285" y="484115"/>
                    <a:pt x="424553" y="496408"/>
                    <a:pt x="434509" y="506364"/>
                  </a:cubicBezTo>
                  <a:lnTo>
                    <a:pt x="459109" y="530964"/>
                  </a:lnTo>
                  <a:cubicBezTo>
                    <a:pt x="433928" y="535651"/>
                    <a:pt x="406992" y="528032"/>
                    <a:pt x="388836" y="509876"/>
                  </a:cubicBezTo>
                  <a:cubicBezTo>
                    <a:pt x="374192" y="495232"/>
                    <a:pt x="365992" y="475335"/>
                    <a:pt x="365992" y="454247"/>
                  </a:cubicBezTo>
                  <a:cubicBezTo>
                    <a:pt x="365992" y="444872"/>
                    <a:pt x="367748" y="436091"/>
                    <a:pt x="370680" y="427311"/>
                  </a:cubicBezTo>
                  <a:cubicBezTo>
                    <a:pt x="372436" y="423218"/>
                    <a:pt x="371275" y="417950"/>
                    <a:pt x="367748" y="415018"/>
                  </a:cubicBezTo>
                  <a:lnTo>
                    <a:pt x="141111" y="188381"/>
                  </a:lnTo>
                  <a:cubicBezTo>
                    <a:pt x="138775" y="186030"/>
                    <a:pt x="135843" y="184869"/>
                    <a:pt x="132911" y="184869"/>
                  </a:cubicBezTo>
                  <a:cubicBezTo>
                    <a:pt x="131750" y="184869"/>
                    <a:pt x="129980" y="184869"/>
                    <a:pt x="128819" y="185449"/>
                  </a:cubicBezTo>
                  <a:cubicBezTo>
                    <a:pt x="100126" y="195986"/>
                    <a:pt x="67907" y="188961"/>
                    <a:pt x="46834" y="167293"/>
                  </a:cubicBezTo>
                  <a:cubicBezTo>
                    <a:pt x="32190" y="153244"/>
                    <a:pt x="23990" y="133332"/>
                    <a:pt x="23990" y="112245"/>
                  </a:cubicBezTo>
                  <a:cubicBezTo>
                    <a:pt x="23990" y="106976"/>
                    <a:pt x="24571" y="101708"/>
                    <a:pt x="25166" y="97020"/>
                  </a:cubicBezTo>
                  <a:lnTo>
                    <a:pt x="49766" y="121620"/>
                  </a:lnTo>
                  <a:cubicBezTo>
                    <a:pt x="69678" y="141532"/>
                    <a:pt x="102477" y="141532"/>
                    <a:pt x="121794" y="121620"/>
                  </a:cubicBezTo>
                  <a:cubicBezTo>
                    <a:pt x="131750" y="112245"/>
                    <a:pt x="137019" y="99372"/>
                    <a:pt x="137019" y="85308"/>
                  </a:cubicBezTo>
                  <a:cubicBezTo>
                    <a:pt x="137019" y="71245"/>
                    <a:pt x="131750" y="58952"/>
                    <a:pt x="121794" y="49577"/>
                  </a:cubicBezTo>
                  <a:lnTo>
                    <a:pt x="97195" y="24977"/>
                  </a:lnTo>
                  <a:cubicBezTo>
                    <a:pt x="122375" y="20289"/>
                    <a:pt x="148731" y="27314"/>
                    <a:pt x="167467" y="46065"/>
                  </a:cubicBezTo>
                  <a:cubicBezTo>
                    <a:pt x="182111" y="61289"/>
                    <a:pt x="190296" y="80606"/>
                    <a:pt x="190296" y="101694"/>
                  </a:cubicBezTo>
                  <a:cubicBezTo>
                    <a:pt x="190296" y="111055"/>
                    <a:pt x="188540" y="120430"/>
                    <a:pt x="185609" y="128050"/>
                  </a:cubicBezTo>
                  <a:cubicBezTo>
                    <a:pt x="183852" y="132737"/>
                    <a:pt x="185014" y="137425"/>
                    <a:pt x="188540" y="140937"/>
                  </a:cubicBezTo>
                  <a:lnTo>
                    <a:pt x="414597" y="366979"/>
                  </a:lnTo>
                  <a:cubicBezTo>
                    <a:pt x="418109" y="370492"/>
                    <a:pt x="422797" y="371072"/>
                    <a:pt x="426890" y="369911"/>
                  </a:cubicBezTo>
                  <a:cubicBezTo>
                    <a:pt x="455582" y="359375"/>
                    <a:pt x="487801" y="366399"/>
                    <a:pt x="508874" y="387487"/>
                  </a:cubicBezTo>
                  <a:cubicBezTo>
                    <a:pt x="523518" y="402711"/>
                    <a:pt x="531718" y="422042"/>
                    <a:pt x="531718" y="443115"/>
                  </a:cubicBezTo>
                  <a:cubicBezTo>
                    <a:pt x="532298" y="448384"/>
                    <a:pt x="531718" y="453667"/>
                    <a:pt x="531123" y="458340"/>
                  </a:cubicBezTo>
                  <a:lnTo>
                    <a:pt x="531123" y="458340"/>
                  </a:lnTo>
                  <a:close/>
                </a:path>
              </a:pathLst>
            </a:custGeom>
            <a:grpFill/>
            <a:ln w="317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90796DC4-FB65-EB35-9122-C67DCEE9266D}"/>
                </a:ext>
              </a:extLst>
            </p:cNvPr>
            <p:cNvSpPr/>
            <p:nvPr/>
          </p:nvSpPr>
          <p:spPr>
            <a:xfrm>
              <a:off x="2148988" y="812977"/>
              <a:ext cx="445486" cy="176855"/>
            </a:xfrm>
            <a:custGeom>
              <a:avLst/>
              <a:gdLst>
                <a:gd name="connsiteX0" fmla="*/ 441424 w 445486"/>
                <a:gd name="connsiteY0" fmla="*/ 45062 h 176855"/>
                <a:gd name="connsiteX1" fmla="*/ 384068 w 445486"/>
                <a:gd name="connsiteY1" fmla="*/ 2031 h 176855"/>
                <a:gd name="connsiteX2" fmla="*/ 376550 w 445486"/>
                <a:gd name="connsiteY2" fmla="*/ 100 h 176855"/>
                <a:gd name="connsiteX3" fmla="*/ 369860 w 445486"/>
                <a:gd name="connsiteY3" fmla="*/ 4062 h 176855"/>
                <a:gd name="connsiteX4" fmla="*/ 208401 w 445486"/>
                <a:gd name="connsiteY4" fmla="*/ 84872 h 176855"/>
                <a:gd name="connsiteX5" fmla="*/ 118942 w 445486"/>
                <a:gd name="connsiteY5" fmla="*/ 63944 h 176855"/>
                <a:gd name="connsiteX6" fmla="*/ 146807 w 445486"/>
                <a:gd name="connsiteY6" fmla="*/ 34090 h 176855"/>
                <a:gd name="connsiteX7" fmla="*/ 148621 w 445486"/>
                <a:gd name="connsiteY7" fmla="*/ 22944 h 176855"/>
                <a:gd name="connsiteX8" fmla="*/ 139028 w 445486"/>
                <a:gd name="connsiteY8" fmla="*/ 17008 h 176855"/>
                <a:gd name="connsiteX9" fmla="*/ 9789 w 445486"/>
                <a:gd name="connsiteY9" fmla="*/ 21507 h 176855"/>
                <a:gd name="connsiteX10" fmla="*/ 7 w 445486"/>
                <a:gd name="connsiteY10" fmla="*/ 32000 h 176855"/>
                <a:gd name="connsiteX11" fmla="*/ 4462 w 445486"/>
                <a:gd name="connsiteY11" fmla="*/ 161240 h 176855"/>
                <a:gd name="connsiteX12" fmla="*/ 11051 w 445486"/>
                <a:gd name="connsiteY12" fmla="*/ 170398 h 176855"/>
                <a:gd name="connsiteX13" fmla="*/ 22023 w 445486"/>
                <a:gd name="connsiteY13" fmla="*/ 167814 h 176855"/>
                <a:gd name="connsiteX14" fmla="*/ 54329 w 445486"/>
                <a:gd name="connsiteY14" fmla="*/ 133186 h 176855"/>
                <a:gd name="connsiteX15" fmla="*/ 208401 w 445486"/>
                <a:gd name="connsiteY15" fmla="*/ 176856 h 176855"/>
                <a:gd name="connsiteX16" fmla="*/ 443456 w 445486"/>
                <a:gd name="connsiteY16" fmla="*/ 59256 h 176855"/>
                <a:gd name="connsiteX17" fmla="*/ 445386 w 445486"/>
                <a:gd name="connsiteY17" fmla="*/ 51724 h 176855"/>
                <a:gd name="connsiteX18" fmla="*/ 441439 w 445486"/>
                <a:gd name="connsiteY18" fmla="*/ 45033 h 176855"/>
                <a:gd name="connsiteX19" fmla="*/ 441439 w 445486"/>
                <a:gd name="connsiteY19" fmla="*/ 45062 h 176855"/>
                <a:gd name="connsiteX20" fmla="*/ 208401 w 445486"/>
                <a:gd name="connsiteY20" fmla="*/ 156596 h 176855"/>
                <a:gd name="connsiteX21" fmla="*/ 58263 w 445486"/>
                <a:gd name="connsiteY21" fmla="*/ 111648 h 176855"/>
                <a:gd name="connsiteX22" fmla="*/ 52689 w 445486"/>
                <a:gd name="connsiteY22" fmla="*/ 109965 h 176855"/>
                <a:gd name="connsiteX23" fmla="*/ 45273 w 445486"/>
                <a:gd name="connsiteY23" fmla="*/ 113172 h 176855"/>
                <a:gd name="connsiteX24" fmla="*/ 23924 w 445486"/>
                <a:gd name="connsiteY24" fmla="*/ 136060 h 176855"/>
                <a:gd name="connsiteX25" fmla="*/ 20659 w 445486"/>
                <a:gd name="connsiteY25" fmla="*/ 41463 h 176855"/>
                <a:gd name="connsiteX26" fmla="*/ 115270 w 445486"/>
                <a:gd name="connsiteY26" fmla="*/ 38168 h 176855"/>
                <a:gd name="connsiteX27" fmla="*/ 95140 w 445486"/>
                <a:gd name="connsiteY27" fmla="*/ 59735 h 176855"/>
                <a:gd name="connsiteX28" fmla="*/ 92514 w 445486"/>
                <a:gd name="connsiteY28" fmla="*/ 68152 h 176855"/>
                <a:gd name="connsiteX29" fmla="*/ 97463 w 445486"/>
                <a:gd name="connsiteY29" fmla="*/ 75438 h 176855"/>
                <a:gd name="connsiteX30" fmla="*/ 208415 w 445486"/>
                <a:gd name="connsiteY30" fmla="*/ 105161 h 176855"/>
                <a:gd name="connsiteX31" fmla="*/ 379859 w 445486"/>
                <a:gd name="connsiteY31" fmla="*/ 24221 h 176855"/>
                <a:gd name="connsiteX32" fmla="*/ 421004 w 445486"/>
                <a:gd name="connsiteY32" fmla="*/ 55105 h 176855"/>
                <a:gd name="connsiteX33" fmla="*/ 208415 w 445486"/>
                <a:gd name="connsiteY33" fmla="*/ 156567 h 176855"/>
                <a:gd name="connsiteX34" fmla="*/ 208415 w 445486"/>
                <a:gd name="connsiteY34" fmla="*/ 156596 h 17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486" h="176855">
                  <a:moveTo>
                    <a:pt x="441424" y="45062"/>
                  </a:moveTo>
                  <a:lnTo>
                    <a:pt x="384068" y="2031"/>
                  </a:lnTo>
                  <a:cubicBezTo>
                    <a:pt x="381920" y="420"/>
                    <a:pt x="379206" y="-277"/>
                    <a:pt x="376550" y="100"/>
                  </a:cubicBezTo>
                  <a:cubicBezTo>
                    <a:pt x="373894" y="478"/>
                    <a:pt x="371485" y="1914"/>
                    <a:pt x="369860" y="4062"/>
                  </a:cubicBezTo>
                  <a:cubicBezTo>
                    <a:pt x="331342" y="55424"/>
                    <a:pt x="272491" y="84872"/>
                    <a:pt x="208401" y="84872"/>
                  </a:cubicBezTo>
                  <a:cubicBezTo>
                    <a:pt x="177299" y="84872"/>
                    <a:pt x="146619" y="77673"/>
                    <a:pt x="118942" y="63944"/>
                  </a:cubicBezTo>
                  <a:lnTo>
                    <a:pt x="146807" y="34090"/>
                  </a:lnTo>
                  <a:cubicBezTo>
                    <a:pt x="149608" y="31086"/>
                    <a:pt x="150334" y="26688"/>
                    <a:pt x="148621" y="22944"/>
                  </a:cubicBezTo>
                  <a:cubicBezTo>
                    <a:pt x="146909" y="19214"/>
                    <a:pt x="143179" y="16834"/>
                    <a:pt x="139028" y="17008"/>
                  </a:cubicBezTo>
                  <a:lnTo>
                    <a:pt x="9789" y="21507"/>
                  </a:lnTo>
                  <a:cubicBezTo>
                    <a:pt x="4187" y="21710"/>
                    <a:pt x="-196" y="26398"/>
                    <a:pt x="7" y="32000"/>
                  </a:cubicBezTo>
                  <a:lnTo>
                    <a:pt x="4462" y="161240"/>
                  </a:lnTo>
                  <a:cubicBezTo>
                    <a:pt x="4607" y="165362"/>
                    <a:pt x="7205" y="168961"/>
                    <a:pt x="11051" y="170398"/>
                  </a:cubicBezTo>
                  <a:cubicBezTo>
                    <a:pt x="14897" y="171820"/>
                    <a:pt x="19237" y="170818"/>
                    <a:pt x="22023" y="167814"/>
                  </a:cubicBezTo>
                  <a:lnTo>
                    <a:pt x="54329" y="133186"/>
                  </a:lnTo>
                  <a:cubicBezTo>
                    <a:pt x="100612" y="161777"/>
                    <a:pt x="153701" y="176856"/>
                    <a:pt x="208401" y="176856"/>
                  </a:cubicBezTo>
                  <a:cubicBezTo>
                    <a:pt x="301706" y="176856"/>
                    <a:pt x="387377" y="133999"/>
                    <a:pt x="443456" y="59256"/>
                  </a:cubicBezTo>
                  <a:cubicBezTo>
                    <a:pt x="445067" y="57093"/>
                    <a:pt x="445763" y="54394"/>
                    <a:pt x="445386" y="51724"/>
                  </a:cubicBezTo>
                  <a:cubicBezTo>
                    <a:pt x="445009" y="49068"/>
                    <a:pt x="443586" y="46658"/>
                    <a:pt x="441439" y="45033"/>
                  </a:cubicBezTo>
                  <a:lnTo>
                    <a:pt x="441439" y="45062"/>
                  </a:lnTo>
                  <a:close/>
                  <a:moveTo>
                    <a:pt x="208401" y="156596"/>
                  </a:moveTo>
                  <a:cubicBezTo>
                    <a:pt x="154804" y="156596"/>
                    <a:pt x="102890" y="141052"/>
                    <a:pt x="58263" y="111648"/>
                  </a:cubicBezTo>
                  <a:cubicBezTo>
                    <a:pt x="56550" y="110531"/>
                    <a:pt x="54620" y="109965"/>
                    <a:pt x="52689" y="109965"/>
                  </a:cubicBezTo>
                  <a:cubicBezTo>
                    <a:pt x="49947" y="109965"/>
                    <a:pt x="47247" y="111068"/>
                    <a:pt x="45273" y="113172"/>
                  </a:cubicBezTo>
                  <a:lnTo>
                    <a:pt x="23924" y="136060"/>
                  </a:lnTo>
                  <a:lnTo>
                    <a:pt x="20659" y="41463"/>
                  </a:lnTo>
                  <a:lnTo>
                    <a:pt x="115270" y="38168"/>
                  </a:lnTo>
                  <a:lnTo>
                    <a:pt x="95140" y="59735"/>
                  </a:lnTo>
                  <a:cubicBezTo>
                    <a:pt x="93036" y="61999"/>
                    <a:pt x="92064" y="65105"/>
                    <a:pt x="92514" y="68152"/>
                  </a:cubicBezTo>
                  <a:cubicBezTo>
                    <a:pt x="92963" y="71215"/>
                    <a:pt x="94792" y="73900"/>
                    <a:pt x="97463" y="75438"/>
                  </a:cubicBezTo>
                  <a:cubicBezTo>
                    <a:pt x="131060" y="94886"/>
                    <a:pt x="169433" y="105161"/>
                    <a:pt x="208415" y="105161"/>
                  </a:cubicBezTo>
                  <a:cubicBezTo>
                    <a:pt x="275553" y="105161"/>
                    <a:pt x="337481" y="75786"/>
                    <a:pt x="379859" y="24221"/>
                  </a:cubicBezTo>
                  <a:lnTo>
                    <a:pt x="421004" y="55105"/>
                  </a:lnTo>
                  <a:cubicBezTo>
                    <a:pt x="368800" y="119718"/>
                    <a:pt x="291881" y="156567"/>
                    <a:pt x="208415" y="156567"/>
                  </a:cubicBezTo>
                  <a:lnTo>
                    <a:pt x="208415" y="156596"/>
                  </a:lnTo>
                  <a:close/>
                </a:path>
              </a:pathLst>
            </a:custGeom>
            <a:grpFill/>
            <a:ln w="317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78F80461-5058-48AE-DA56-93567618F1E3}"/>
                </a:ext>
              </a:extLst>
            </p:cNvPr>
            <p:cNvSpPr/>
            <p:nvPr/>
          </p:nvSpPr>
          <p:spPr>
            <a:xfrm>
              <a:off x="2372511" y="404525"/>
              <a:ext cx="332266" cy="399264"/>
            </a:xfrm>
            <a:custGeom>
              <a:avLst/>
              <a:gdLst>
                <a:gd name="connsiteX0" fmla="*/ 332148 w 332266"/>
                <a:gd name="connsiteY0" fmla="*/ 318630 h 399264"/>
                <a:gd name="connsiteX1" fmla="*/ 324398 w 332266"/>
                <a:gd name="connsiteY1" fmla="*/ 310430 h 399264"/>
                <a:gd name="connsiteX2" fmla="*/ 278435 w 332266"/>
                <a:gd name="connsiteY2" fmla="*/ 299937 h 399264"/>
                <a:gd name="connsiteX3" fmla="*/ 278580 w 332266"/>
                <a:gd name="connsiteY3" fmla="*/ 291635 h 399264"/>
                <a:gd name="connsiteX4" fmla="*/ 19811 w 332266"/>
                <a:gd name="connsiteY4" fmla="*/ 66 h 399264"/>
                <a:gd name="connsiteX5" fmla="*/ 12337 w 332266"/>
                <a:gd name="connsiteY5" fmla="*/ 2171 h 399264"/>
                <a:gd name="connsiteX6" fmla="*/ 8534 w 332266"/>
                <a:gd name="connsiteY6" fmla="*/ 8948 h 399264"/>
                <a:gd name="connsiteX7" fmla="*/ 73 w 332266"/>
                <a:gd name="connsiteY7" fmla="*/ 80150 h 399264"/>
                <a:gd name="connsiteX8" fmla="*/ 8955 w 332266"/>
                <a:gd name="connsiteY8" fmla="*/ 91426 h 399264"/>
                <a:gd name="connsiteX9" fmla="*/ 186161 w 332266"/>
                <a:gd name="connsiteY9" fmla="*/ 278864 h 399264"/>
                <a:gd name="connsiteX10" fmla="*/ 146046 w 332266"/>
                <a:gd name="connsiteY10" fmla="*/ 269720 h 399264"/>
                <a:gd name="connsiteX11" fmla="*/ 135510 w 332266"/>
                <a:gd name="connsiteY11" fmla="*/ 273741 h 399264"/>
                <a:gd name="connsiteX12" fmla="*/ 135190 w 332266"/>
                <a:gd name="connsiteY12" fmla="*/ 285017 h 399264"/>
                <a:gd name="connsiteX13" fmla="*/ 204012 w 332266"/>
                <a:gd name="connsiteY13" fmla="*/ 394505 h 399264"/>
                <a:gd name="connsiteX14" fmla="*/ 212618 w 332266"/>
                <a:gd name="connsiteY14" fmla="*/ 399265 h 399264"/>
                <a:gd name="connsiteX15" fmla="*/ 218002 w 332266"/>
                <a:gd name="connsiteY15" fmla="*/ 397712 h 399264"/>
                <a:gd name="connsiteX16" fmla="*/ 327518 w 332266"/>
                <a:gd name="connsiteY16" fmla="*/ 328905 h 399264"/>
                <a:gd name="connsiteX17" fmla="*/ 332119 w 332266"/>
                <a:gd name="connsiteY17" fmla="*/ 318615 h 399264"/>
                <a:gd name="connsiteX18" fmla="*/ 332148 w 332266"/>
                <a:gd name="connsiteY18" fmla="*/ 318615 h 399264"/>
                <a:gd name="connsiteX19" fmla="*/ 215811 w 332266"/>
                <a:gd name="connsiteY19" fmla="*/ 375129 h 399264"/>
                <a:gd name="connsiteX20" fmla="*/ 165436 w 332266"/>
                <a:gd name="connsiteY20" fmla="*/ 294988 h 399264"/>
                <a:gd name="connsiteX21" fmla="*/ 194477 w 332266"/>
                <a:gd name="connsiteY21" fmla="*/ 301620 h 399264"/>
                <a:gd name="connsiteX22" fmla="*/ 203068 w 332266"/>
                <a:gd name="connsiteY22" fmla="*/ 299632 h 399264"/>
                <a:gd name="connsiteX23" fmla="*/ 206885 w 332266"/>
                <a:gd name="connsiteY23" fmla="*/ 291664 h 399264"/>
                <a:gd name="connsiteX24" fmla="*/ 21422 w 332266"/>
                <a:gd name="connsiteY24" fmla="*/ 72734 h 399264"/>
                <a:gd name="connsiteX25" fmla="*/ 27474 w 332266"/>
                <a:gd name="connsiteY25" fmla="*/ 21647 h 399264"/>
                <a:gd name="connsiteX26" fmla="*/ 258276 w 332266"/>
                <a:gd name="connsiteY26" fmla="*/ 291664 h 399264"/>
                <a:gd name="connsiteX27" fmla="*/ 257768 w 332266"/>
                <a:gd name="connsiteY27" fmla="*/ 307382 h 399264"/>
                <a:gd name="connsiteX28" fmla="*/ 265649 w 332266"/>
                <a:gd name="connsiteY28" fmla="*/ 317846 h 399264"/>
                <a:gd name="connsiteX29" fmla="*/ 295981 w 332266"/>
                <a:gd name="connsiteY29" fmla="*/ 324769 h 399264"/>
                <a:gd name="connsiteX30" fmla="*/ 215811 w 332266"/>
                <a:gd name="connsiteY30" fmla="*/ 375129 h 399264"/>
                <a:gd name="connsiteX31" fmla="*/ 215811 w 332266"/>
                <a:gd name="connsiteY31" fmla="*/ 375129 h 3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266" h="399264">
                  <a:moveTo>
                    <a:pt x="332148" y="318630"/>
                  </a:moveTo>
                  <a:cubicBezTo>
                    <a:pt x="331466" y="314566"/>
                    <a:pt x="328404" y="311344"/>
                    <a:pt x="324398" y="310430"/>
                  </a:cubicBezTo>
                  <a:lnTo>
                    <a:pt x="278435" y="299937"/>
                  </a:lnTo>
                  <a:cubicBezTo>
                    <a:pt x="278522" y="297005"/>
                    <a:pt x="278580" y="294248"/>
                    <a:pt x="278580" y="291635"/>
                  </a:cubicBezTo>
                  <a:cubicBezTo>
                    <a:pt x="278580" y="142934"/>
                    <a:pt x="167337" y="17584"/>
                    <a:pt x="19811" y="66"/>
                  </a:cubicBezTo>
                  <a:cubicBezTo>
                    <a:pt x="17155" y="-239"/>
                    <a:pt x="14455" y="516"/>
                    <a:pt x="12337" y="2171"/>
                  </a:cubicBezTo>
                  <a:cubicBezTo>
                    <a:pt x="10203" y="3840"/>
                    <a:pt x="8853" y="6263"/>
                    <a:pt x="8534" y="8948"/>
                  </a:cubicBezTo>
                  <a:lnTo>
                    <a:pt x="73" y="80150"/>
                  </a:lnTo>
                  <a:cubicBezTo>
                    <a:pt x="-595" y="85723"/>
                    <a:pt x="3396" y="90759"/>
                    <a:pt x="8955" y="91426"/>
                  </a:cubicBezTo>
                  <a:cubicBezTo>
                    <a:pt x="105946" y="102935"/>
                    <a:pt x="180094" y="182395"/>
                    <a:pt x="186161" y="278864"/>
                  </a:cubicBezTo>
                  <a:lnTo>
                    <a:pt x="146046" y="269720"/>
                  </a:lnTo>
                  <a:cubicBezTo>
                    <a:pt x="142026" y="268806"/>
                    <a:pt x="137890" y="270403"/>
                    <a:pt x="135510" y="273741"/>
                  </a:cubicBezTo>
                  <a:cubicBezTo>
                    <a:pt x="133129" y="277093"/>
                    <a:pt x="133013" y="281534"/>
                    <a:pt x="135190" y="285017"/>
                  </a:cubicBezTo>
                  <a:lnTo>
                    <a:pt x="204012" y="394505"/>
                  </a:lnTo>
                  <a:cubicBezTo>
                    <a:pt x="205942" y="397581"/>
                    <a:pt x="209236" y="399265"/>
                    <a:pt x="212618" y="399265"/>
                  </a:cubicBezTo>
                  <a:cubicBezTo>
                    <a:pt x="214461" y="399265"/>
                    <a:pt x="216319" y="398757"/>
                    <a:pt x="218002" y="397712"/>
                  </a:cubicBezTo>
                  <a:lnTo>
                    <a:pt x="327518" y="328905"/>
                  </a:lnTo>
                  <a:cubicBezTo>
                    <a:pt x="331002" y="326714"/>
                    <a:pt x="332816" y="322664"/>
                    <a:pt x="332119" y="318615"/>
                  </a:cubicBezTo>
                  <a:lnTo>
                    <a:pt x="332148" y="318615"/>
                  </a:lnTo>
                  <a:close/>
                  <a:moveTo>
                    <a:pt x="215811" y="375129"/>
                  </a:moveTo>
                  <a:lnTo>
                    <a:pt x="165436" y="294988"/>
                  </a:lnTo>
                  <a:lnTo>
                    <a:pt x="194477" y="301620"/>
                  </a:lnTo>
                  <a:cubicBezTo>
                    <a:pt x="197495" y="302303"/>
                    <a:pt x="200659" y="301548"/>
                    <a:pt x="203068" y="299632"/>
                  </a:cubicBezTo>
                  <a:cubicBezTo>
                    <a:pt x="205477" y="297702"/>
                    <a:pt x="206885" y="294741"/>
                    <a:pt x="206885" y="291664"/>
                  </a:cubicBezTo>
                  <a:cubicBezTo>
                    <a:pt x="206885" y="182685"/>
                    <a:pt x="127861" y="90294"/>
                    <a:pt x="21422" y="72734"/>
                  </a:cubicBezTo>
                  <a:lnTo>
                    <a:pt x="27474" y="21647"/>
                  </a:lnTo>
                  <a:cubicBezTo>
                    <a:pt x="159747" y="42329"/>
                    <a:pt x="258276" y="156663"/>
                    <a:pt x="258276" y="291664"/>
                  </a:cubicBezTo>
                  <a:cubicBezTo>
                    <a:pt x="258276" y="296294"/>
                    <a:pt x="258117" y="301446"/>
                    <a:pt x="257768" y="307382"/>
                  </a:cubicBezTo>
                  <a:cubicBezTo>
                    <a:pt x="257492" y="312331"/>
                    <a:pt x="260816" y="316758"/>
                    <a:pt x="265649" y="317846"/>
                  </a:cubicBezTo>
                  <a:lnTo>
                    <a:pt x="295981" y="324769"/>
                  </a:lnTo>
                  <a:lnTo>
                    <a:pt x="215811" y="375129"/>
                  </a:lnTo>
                  <a:lnTo>
                    <a:pt x="215811" y="375129"/>
                  </a:lnTo>
                  <a:close/>
                </a:path>
              </a:pathLst>
            </a:custGeom>
            <a:grpFill/>
            <a:ln w="3175"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82D8C58E-CEC7-A7F4-AD74-999B9D273F09}"/>
                </a:ext>
              </a:extLst>
            </p:cNvPr>
            <p:cNvSpPr/>
            <p:nvPr/>
          </p:nvSpPr>
          <p:spPr>
            <a:xfrm>
              <a:off x="2063701" y="379360"/>
              <a:ext cx="274318" cy="438550"/>
            </a:xfrm>
            <a:custGeom>
              <a:avLst/>
              <a:gdLst>
                <a:gd name="connsiteX0" fmla="*/ 108210 w 274318"/>
                <a:gd name="connsiteY0" fmla="*/ 396158 h 438550"/>
                <a:gd name="connsiteX1" fmla="*/ 91984 w 274318"/>
                <a:gd name="connsiteY1" fmla="*/ 316800 h 438550"/>
                <a:gd name="connsiteX2" fmla="*/ 181835 w 274318"/>
                <a:gd name="connsiteY2" fmla="*/ 149086 h 438550"/>
                <a:gd name="connsiteX3" fmla="*/ 193736 w 274318"/>
                <a:gd name="connsiteY3" fmla="*/ 188054 h 438550"/>
                <a:gd name="connsiteX4" fmla="*/ 202473 w 274318"/>
                <a:gd name="connsiteY4" fmla="*/ 195195 h 438550"/>
                <a:gd name="connsiteX5" fmla="*/ 212400 w 274318"/>
                <a:gd name="connsiteY5" fmla="*/ 189854 h 438550"/>
                <a:gd name="connsiteX6" fmla="*/ 273123 w 274318"/>
                <a:gd name="connsiteY6" fmla="*/ 75679 h 438550"/>
                <a:gd name="connsiteX7" fmla="*/ 268943 w 274318"/>
                <a:gd name="connsiteY7" fmla="*/ 61949 h 438550"/>
                <a:gd name="connsiteX8" fmla="*/ 154783 w 274318"/>
                <a:gd name="connsiteY8" fmla="*/ 1183 h 438550"/>
                <a:gd name="connsiteX9" fmla="*/ 143564 w 274318"/>
                <a:gd name="connsiteY9" fmla="*/ 2315 h 438550"/>
                <a:gd name="connsiteX10" fmla="*/ 140313 w 274318"/>
                <a:gd name="connsiteY10" fmla="*/ 13113 h 438550"/>
                <a:gd name="connsiteX11" fmla="*/ 154159 w 274318"/>
                <a:gd name="connsiteY11" fmla="*/ 58423 h 438550"/>
                <a:gd name="connsiteX12" fmla="*/ 0 w 274318"/>
                <a:gd name="connsiteY12" fmla="*/ 316800 h 438550"/>
                <a:gd name="connsiteX13" fmla="*/ 23671 w 274318"/>
                <a:gd name="connsiteY13" fmla="*/ 432412 h 438550"/>
                <a:gd name="connsiteX14" fmla="*/ 29229 w 274318"/>
                <a:gd name="connsiteY14" fmla="*/ 437825 h 438550"/>
                <a:gd name="connsiteX15" fmla="*/ 33003 w 274318"/>
                <a:gd name="connsiteY15" fmla="*/ 438551 h 438550"/>
                <a:gd name="connsiteX16" fmla="*/ 36994 w 274318"/>
                <a:gd name="connsiteY16" fmla="*/ 437738 h 438550"/>
                <a:gd name="connsiteX17" fmla="*/ 102884 w 274318"/>
                <a:gd name="connsiteY17" fmla="*/ 409496 h 438550"/>
                <a:gd name="connsiteX18" fmla="*/ 108224 w 274318"/>
                <a:gd name="connsiteY18" fmla="*/ 396158 h 438550"/>
                <a:gd name="connsiteX19" fmla="*/ 108210 w 274318"/>
                <a:gd name="connsiteY19" fmla="*/ 396158 h 438550"/>
                <a:gd name="connsiteX20" fmla="*/ 38489 w 274318"/>
                <a:gd name="connsiteY20" fmla="*/ 415011 h 438550"/>
                <a:gd name="connsiteX21" fmla="*/ 20289 w 274318"/>
                <a:gd name="connsiteY21" fmla="*/ 316815 h 438550"/>
                <a:gd name="connsiteX22" fmla="*/ 170878 w 274318"/>
                <a:gd name="connsiteY22" fmla="*/ 72587 h 438550"/>
                <a:gd name="connsiteX23" fmla="*/ 176015 w 274318"/>
                <a:gd name="connsiteY23" fmla="*/ 60556 h 438550"/>
                <a:gd name="connsiteX24" fmla="*/ 166887 w 274318"/>
                <a:gd name="connsiteY24" fmla="*/ 30630 h 438550"/>
                <a:gd name="connsiteX25" fmla="*/ 250453 w 274318"/>
                <a:gd name="connsiteY25" fmla="*/ 75113 h 438550"/>
                <a:gd name="connsiteX26" fmla="*/ 205999 w 274318"/>
                <a:gd name="connsiteY26" fmla="*/ 158679 h 438550"/>
                <a:gd name="connsiteX27" fmla="*/ 197393 w 274318"/>
                <a:gd name="connsiteY27" fmla="*/ 130524 h 438550"/>
                <a:gd name="connsiteX28" fmla="*/ 191399 w 274318"/>
                <a:gd name="connsiteY28" fmla="*/ 124037 h 438550"/>
                <a:gd name="connsiteX29" fmla="*/ 182590 w 274318"/>
                <a:gd name="connsiteY29" fmla="*/ 124704 h 438550"/>
                <a:gd name="connsiteX30" fmla="*/ 71666 w 274318"/>
                <a:gd name="connsiteY30" fmla="*/ 316800 h 438550"/>
                <a:gd name="connsiteX31" fmla="*/ 85744 w 274318"/>
                <a:gd name="connsiteY31" fmla="*/ 394750 h 438550"/>
                <a:gd name="connsiteX32" fmla="*/ 38460 w 274318"/>
                <a:gd name="connsiteY32" fmla="*/ 415011 h 438550"/>
                <a:gd name="connsiteX33" fmla="*/ 38489 w 274318"/>
                <a:gd name="connsiteY33" fmla="*/ 415011 h 4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4318" h="438550">
                  <a:moveTo>
                    <a:pt x="108210" y="396158"/>
                  </a:moveTo>
                  <a:cubicBezTo>
                    <a:pt x="97441" y="371036"/>
                    <a:pt x="91984" y="344332"/>
                    <a:pt x="91984" y="316800"/>
                  </a:cubicBezTo>
                  <a:cubicBezTo>
                    <a:pt x="91984" y="249503"/>
                    <a:pt x="126105" y="186371"/>
                    <a:pt x="181835" y="149086"/>
                  </a:cubicBezTo>
                  <a:lnTo>
                    <a:pt x="193736" y="188054"/>
                  </a:lnTo>
                  <a:cubicBezTo>
                    <a:pt x="194940" y="191973"/>
                    <a:pt x="198395" y="194788"/>
                    <a:pt x="202473" y="195195"/>
                  </a:cubicBezTo>
                  <a:cubicBezTo>
                    <a:pt x="206565" y="195543"/>
                    <a:pt x="210470" y="193482"/>
                    <a:pt x="212400" y="189854"/>
                  </a:cubicBezTo>
                  <a:lnTo>
                    <a:pt x="273123" y="75679"/>
                  </a:lnTo>
                  <a:cubicBezTo>
                    <a:pt x="275764" y="70730"/>
                    <a:pt x="273877" y="64591"/>
                    <a:pt x="268943" y="61949"/>
                  </a:cubicBezTo>
                  <a:lnTo>
                    <a:pt x="154783" y="1183"/>
                  </a:lnTo>
                  <a:cubicBezTo>
                    <a:pt x="151154" y="-733"/>
                    <a:pt x="146728" y="-298"/>
                    <a:pt x="143564" y="2315"/>
                  </a:cubicBezTo>
                  <a:cubicBezTo>
                    <a:pt x="140400" y="4927"/>
                    <a:pt x="139108" y="9194"/>
                    <a:pt x="140313" y="13113"/>
                  </a:cubicBezTo>
                  <a:lnTo>
                    <a:pt x="154159" y="58423"/>
                  </a:lnTo>
                  <a:cubicBezTo>
                    <a:pt x="60230" y="109320"/>
                    <a:pt x="0" y="209780"/>
                    <a:pt x="0" y="316800"/>
                  </a:cubicBezTo>
                  <a:cubicBezTo>
                    <a:pt x="0" y="356871"/>
                    <a:pt x="7968" y="395766"/>
                    <a:pt x="23671" y="432412"/>
                  </a:cubicBezTo>
                  <a:cubicBezTo>
                    <a:pt x="24730" y="434879"/>
                    <a:pt x="26733" y="436838"/>
                    <a:pt x="29229" y="437825"/>
                  </a:cubicBezTo>
                  <a:cubicBezTo>
                    <a:pt x="30449" y="438319"/>
                    <a:pt x="31726" y="438551"/>
                    <a:pt x="33003" y="438551"/>
                  </a:cubicBezTo>
                  <a:cubicBezTo>
                    <a:pt x="34367" y="438551"/>
                    <a:pt x="35731" y="438290"/>
                    <a:pt x="36994" y="437738"/>
                  </a:cubicBezTo>
                  <a:lnTo>
                    <a:pt x="102884" y="409496"/>
                  </a:lnTo>
                  <a:cubicBezTo>
                    <a:pt x="108036" y="407275"/>
                    <a:pt x="110430" y="401310"/>
                    <a:pt x="108224" y="396158"/>
                  </a:cubicBezTo>
                  <a:lnTo>
                    <a:pt x="108210" y="396158"/>
                  </a:lnTo>
                  <a:close/>
                  <a:moveTo>
                    <a:pt x="38489" y="415011"/>
                  </a:moveTo>
                  <a:cubicBezTo>
                    <a:pt x="26399" y="383691"/>
                    <a:pt x="20289" y="350703"/>
                    <a:pt x="20289" y="316815"/>
                  </a:cubicBezTo>
                  <a:cubicBezTo>
                    <a:pt x="20289" y="214541"/>
                    <a:pt x="79401" y="118681"/>
                    <a:pt x="170878" y="72587"/>
                  </a:cubicBezTo>
                  <a:cubicBezTo>
                    <a:pt x="175290" y="70367"/>
                    <a:pt x="177467" y="65287"/>
                    <a:pt x="176015" y="60556"/>
                  </a:cubicBezTo>
                  <a:lnTo>
                    <a:pt x="166887" y="30630"/>
                  </a:lnTo>
                  <a:lnTo>
                    <a:pt x="250453" y="75113"/>
                  </a:lnTo>
                  <a:lnTo>
                    <a:pt x="205999" y="158679"/>
                  </a:lnTo>
                  <a:lnTo>
                    <a:pt x="197393" y="130524"/>
                  </a:lnTo>
                  <a:cubicBezTo>
                    <a:pt x="196479" y="127563"/>
                    <a:pt x="194287" y="125169"/>
                    <a:pt x="191399" y="124037"/>
                  </a:cubicBezTo>
                  <a:cubicBezTo>
                    <a:pt x="188511" y="122905"/>
                    <a:pt x="185260" y="123151"/>
                    <a:pt x="182590" y="124704"/>
                  </a:cubicBezTo>
                  <a:cubicBezTo>
                    <a:pt x="114175" y="164383"/>
                    <a:pt x="71666" y="237994"/>
                    <a:pt x="71666" y="316800"/>
                  </a:cubicBezTo>
                  <a:cubicBezTo>
                    <a:pt x="71666" y="343679"/>
                    <a:pt x="76397" y="369860"/>
                    <a:pt x="85744" y="394750"/>
                  </a:cubicBezTo>
                  <a:lnTo>
                    <a:pt x="38460" y="415011"/>
                  </a:lnTo>
                  <a:lnTo>
                    <a:pt x="38489" y="415011"/>
                  </a:lnTo>
                  <a:close/>
                </a:path>
              </a:pathLst>
            </a:custGeom>
            <a:grpFill/>
            <a:ln w="3175"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EB14AA1F-D5F4-D917-0A8D-C58B0D8BD17A}"/>
                </a:ext>
              </a:extLst>
            </p:cNvPr>
            <p:cNvSpPr/>
            <p:nvPr/>
          </p:nvSpPr>
          <p:spPr>
            <a:xfrm>
              <a:off x="1261612" y="369682"/>
              <a:ext cx="562101" cy="629879"/>
            </a:xfrm>
            <a:custGeom>
              <a:avLst/>
              <a:gdLst>
                <a:gd name="connsiteX0" fmla="*/ 308163 w 562101"/>
                <a:gd name="connsiteY0" fmla="*/ 35257 h 629879"/>
                <a:gd name="connsiteX1" fmla="*/ 244320 w 562101"/>
                <a:gd name="connsiteY1" fmla="*/ 1223 h 629879"/>
                <a:gd name="connsiteX2" fmla="*/ 230242 w 562101"/>
                <a:gd name="connsiteY2" fmla="*/ 5519 h 629879"/>
                <a:gd name="connsiteX3" fmla="*/ 229023 w 562101"/>
                <a:gd name="connsiteY3" fmla="*/ 10410 h 629879"/>
                <a:gd name="connsiteX4" fmla="*/ 229023 w 562101"/>
                <a:gd name="connsiteY4" fmla="*/ 38856 h 629879"/>
                <a:gd name="connsiteX5" fmla="*/ 4897 w 562101"/>
                <a:gd name="connsiteY5" fmla="*/ 366940 h 629879"/>
                <a:gd name="connsiteX6" fmla="*/ 262157 w 562101"/>
                <a:gd name="connsiteY6" fmla="*/ 595275 h 629879"/>
                <a:gd name="connsiteX7" fmla="*/ 324752 w 562101"/>
                <a:gd name="connsiteY7" fmla="*/ 628656 h 629879"/>
                <a:gd name="connsiteX8" fmla="*/ 338830 w 562101"/>
                <a:gd name="connsiteY8" fmla="*/ 624374 h 629879"/>
                <a:gd name="connsiteX9" fmla="*/ 340049 w 562101"/>
                <a:gd name="connsiteY9" fmla="*/ 619483 h 629879"/>
                <a:gd name="connsiteX10" fmla="*/ 340049 w 562101"/>
                <a:gd name="connsiteY10" fmla="*/ 589368 h 629879"/>
                <a:gd name="connsiteX11" fmla="*/ 555816 w 562101"/>
                <a:gd name="connsiteY11" fmla="*/ 255987 h 629879"/>
                <a:gd name="connsiteX12" fmla="*/ 308134 w 562101"/>
                <a:gd name="connsiteY12" fmla="*/ 35286 h 629879"/>
                <a:gd name="connsiteX13" fmla="*/ 308163 w 562101"/>
                <a:gd name="connsiteY13" fmla="*/ 35257 h 629879"/>
                <a:gd name="connsiteX14" fmla="*/ 33734 w 562101"/>
                <a:gd name="connsiteY14" fmla="*/ 234159 h 629879"/>
                <a:gd name="connsiteX15" fmla="*/ 241011 w 562101"/>
                <a:gd name="connsiteY15" fmla="*/ 57854 h 629879"/>
                <a:gd name="connsiteX16" fmla="*/ 242201 w 562101"/>
                <a:gd name="connsiteY16" fmla="*/ 57418 h 629879"/>
                <a:gd name="connsiteX17" fmla="*/ 248326 w 562101"/>
                <a:gd name="connsiteY17" fmla="*/ 52643 h 629879"/>
                <a:gd name="connsiteX18" fmla="*/ 249168 w 562101"/>
                <a:gd name="connsiteY18" fmla="*/ 50844 h 629879"/>
                <a:gd name="connsiteX19" fmla="*/ 249574 w 562101"/>
                <a:gd name="connsiteY19" fmla="*/ 48826 h 629879"/>
                <a:gd name="connsiteX20" fmla="*/ 249835 w 562101"/>
                <a:gd name="connsiteY20" fmla="*/ 47564 h 629879"/>
                <a:gd name="connsiteX21" fmla="*/ 249835 w 562101"/>
                <a:gd name="connsiteY21" fmla="*/ 27739 h 629879"/>
                <a:gd name="connsiteX22" fmla="*/ 352588 w 562101"/>
                <a:gd name="connsiteY22" fmla="*/ 82511 h 629879"/>
                <a:gd name="connsiteX23" fmla="*/ 249835 w 562101"/>
                <a:gd name="connsiteY23" fmla="*/ 137211 h 629879"/>
                <a:gd name="connsiteX24" fmla="*/ 249835 w 562101"/>
                <a:gd name="connsiteY24" fmla="*/ 121653 h 629879"/>
                <a:gd name="connsiteX25" fmla="*/ 249617 w 562101"/>
                <a:gd name="connsiteY25" fmla="*/ 120565 h 629879"/>
                <a:gd name="connsiteX26" fmla="*/ 249617 w 562101"/>
                <a:gd name="connsiteY26" fmla="*/ 119491 h 629879"/>
                <a:gd name="connsiteX27" fmla="*/ 249240 w 562101"/>
                <a:gd name="connsiteY27" fmla="*/ 118606 h 629879"/>
                <a:gd name="connsiteX28" fmla="*/ 245917 w 562101"/>
                <a:gd name="connsiteY28" fmla="*/ 113715 h 629879"/>
                <a:gd name="connsiteX29" fmla="*/ 242521 w 562101"/>
                <a:gd name="connsiteY29" fmla="*/ 111886 h 629879"/>
                <a:gd name="connsiteX30" fmla="*/ 240358 w 562101"/>
                <a:gd name="connsiteY30" fmla="*/ 111451 h 629879"/>
                <a:gd name="connsiteX31" fmla="*/ 239444 w 562101"/>
                <a:gd name="connsiteY31" fmla="*/ 111262 h 629879"/>
                <a:gd name="connsiteX32" fmla="*/ 237267 w 562101"/>
                <a:gd name="connsiteY32" fmla="*/ 111494 h 629879"/>
                <a:gd name="connsiteX33" fmla="*/ 77550 w 562101"/>
                <a:gd name="connsiteY33" fmla="*/ 358522 h 629879"/>
                <a:gd name="connsiteX34" fmla="*/ 230068 w 562101"/>
                <a:gd name="connsiteY34" fmla="*/ 516556 h 629879"/>
                <a:gd name="connsiteX35" fmla="*/ 189490 w 562101"/>
                <a:gd name="connsiteY35" fmla="*/ 538152 h 629879"/>
                <a:gd name="connsiteX36" fmla="*/ 185194 w 562101"/>
                <a:gd name="connsiteY36" fmla="*/ 552229 h 629879"/>
                <a:gd name="connsiteX37" fmla="*/ 189490 w 562101"/>
                <a:gd name="connsiteY37" fmla="*/ 556525 h 629879"/>
                <a:gd name="connsiteX38" fmla="*/ 200302 w 562101"/>
                <a:gd name="connsiteY38" fmla="*/ 562302 h 629879"/>
                <a:gd name="connsiteX39" fmla="*/ 33763 w 562101"/>
                <a:gd name="connsiteY39" fmla="*/ 234159 h 629879"/>
                <a:gd name="connsiteX40" fmla="*/ 33734 w 562101"/>
                <a:gd name="connsiteY40" fmla="*/ 234159 h 629879"/>
                <a:gd name="connsiteX41" fmla="*/ 329672 w 562101"/>
                <a:gd name="connsiteY41" fmla="*/ 464918 h 629879"/>
                <a:gd name="connsiteX42" fmla="*/ 324781 w 562101"/>
                <a:gd name="connsiteY42" fmla="*/ 466137 h 629879"/>
                <a:gd name="connsiteX43" fmla="*/ 259530 w 562101"/>
                <a:gd name="connsiteY43" fmla="*/ 500867 h 629879"/>
                <a:gd name="connsiteX44" fmla="*/ 94965 w 562101"/>
                <a:gd name="connsiteY44" fmla="*/ 293591 h 629879"/>
                <a:gd name="connsiteX45" fmla="*/ 229038 w 562101"/>
                <a:gd name="connsiteY45" fmla="*/ 135122 h 629879"/>
                <a:gd name="connsiteX46" fmla="*/ 229038 w 562101"/>
                <a:gd name="connsiteY46" fmla="*/ 154555 h 629879"/>
                <a:gd name="connsiteX47" fmla="*/ 234088 w 562101"/>
                <a:gd name="connsiteY47" fmla="*/ 163480 h 629879"/>
                <a:gd name="connsiteX48" fmla="*/ 244335 w 562101"/>
                <a:gd name="connsiteY48" fmla="*/ 163741 h 629879"/>
                <a:gd name="connsiteX49" fmla="*/ 308236 w 562101"/>
                <a:gd name="connsiteY49" fmla="*/ 129723 h 629879"/>
                <a:gd name="connsiteX50" fmla="*/ 466458 w 562101"/>
                <a:gd name="connsiteY50" fmla="*/ 341992 h 629879"/>
                <a:gd name="connsiteX51" fmla="*/ 340092 w 562101"/>
                <a:gd name="connsiteY51" fmla="*/ 492667 h 629879"/>
                <a:gd name="connsiteX52" fmla="*/ 340092 w 562101"/>
                <a:gd name="connsiteY52" fmla="*/ 475310 h 629879"/>
                <a:gd name="connsiteX53" fmla="*/ 329686 w 562101"/>
                <a:gd name="connsiteY53" fmla="*/ 464904 h 629879"/>
                <a:gd name="connsiteX54" fmla="*/ 329672 w 562101"/>
                <a:gd name="connsiteY54" fmla="*/ 464904 h 629879"/>
                <a:gd name="connsiteX55" fmla="*/ 327814 w 562101"/>
                <a:gd name="connsiteY55" fmla="*/ 570835 h 629879"/>
                <a:gd name="connsiteX56" fmla="*/ 326755 w 562101"/>
                <a:gd name="connsiteY56" fmla="*/ 571256 h 629879"/>
                <a:gd name="connsiteX57" fmla="*/ 321791 w 562101"/>
                <a:gd name="connsiteY57" fmla="*/ 574493 h 629879"/>
                <a:gd name="connsiteX58" fmla="*/ 320688 w 562101"/>
                <a:gd name="connsiteY58" fmla="*/ 576118 h 629879"/>
                <a:gd name="connsiteX59" fmla="*/ 319498 w 562101"/>
                <a:gd name="connsiteY59" fmla="*/ 579964 h 629879"/>
                <a:gd name="connsiteX60" fmla="*/ 319281 w 562101"/>
                <a:gd name="connsiteY60" fmla="*/ 581067 h 629879"/>
                <a:gd name="connsiteX61" fmla="*/ 319281 w 562101"/>
                <a:gd name="connsiteY61" fmla="*/ 602126 h 629879"/>
                <a:gd name="connsiteX62" fmla="*/ 270168 w 562101"/>
                <a:gd name="connsiteY62" fmla="*/ 575944 h 629879"/>
                <a:gd name="connsiteX63" fmla="*/ 269268 w 562101"/>
                <a:gd name="connsiteY63" fmla="*/ 575523 h 629879"/>
                <a:gd name="connsiteX64" fmla="*/ 216498 w 562101"/>
                <a:gd name="connsiteY64" fmla="*/ 547367 h 629879"/>
                <a:gd name="connsiteX65" fmla="*/ 319281 w 562101"/>
                <a:gd name="connsiteY65" fmla="*/ 492667 h 629879"/>
                <a:gd name="connsiteX66" fmla="*/ 319281 w 562101"/>
                <a:gd name="connsiteY66" fmla="*/ 506658 h 629879"/>
                <a:gd name="connsiteX67" fmla="*/ 319585 w 562101"/>
                <a:gd name="connsiteY67" fmla="*/ 509212 h 629879"/>
                <a:gd name="connsiteX68" fmla="*/ 319963 w 562101"/>
                <a:gd name="connsiteY68" fmla="*/ 510054 h 629879"/>
                <a:gd name="connsiteX69" fmla="*/ 321864 w 562101"/>
                <a:gd name="connsiteY69" fmla="*/ 513334 h 629879"/>
                <a:gd name="connsiteX70" fmla="*/ 322822 w 562101"/>
                <a:gd name="connsiteY70" fmla="*/ 514365 h 629879"/>
                <a:gd name="connsiteX71" fmla="*/ 324839 w 562101"/>
                <a:gd name="connsiteY71" fmla="*/ 515729 h 629879"/>
                <a:gd name="connsiteX72" fmla="*/ 325942 w 562101"/>
                <a:gd name="connsiteY72" fmla="*/ 516324 h 629879"/>
                <a:gd name="connsiteX73" fmla="*/ 329672 w 562101"/>
                <a:gd name="connsiteY73" fmla="*/ 517079 h 629879"/>
                <a:gd name="connsiteX74" fmla="*/ 329701 w 562101"/>
                <a:gd name="connsiteY74" fmla="*/ 517079 h 629879"/>
                <a:gd name="connsiteX75" fmla="*/ 332241 w 562101"/>
                <a:gd name="connsiteY75" fmla="*/ 516759 h 629879"/>
                <a:gd name="connsiteX76" fmla="*/ 482887 w 562101"/>
                <a:gd name="connsiteY76" fmla="*/ 264071 h 629879"/>
                <a:gd name="connsiteX77" fmla="*/ 336696 w 562101"/>
                <a:gd name="connsiteY77" fmla="*/ 114614 h 629879"/>
                <a:gd name="connsiteX78" fmla="*/ 379655 w 562101"/>
                <a:gd name="connsiteY78" fmla="*/ 91742 h 629879"/>
                <a:gd name="connsiteX79" fmla="*/ 383995 w 562101"/>
                <a:gd name="connsiteY79" fmla="*/ 77809 h 629879"/>
                <a:gd name="connsiteX80" fmla="*/ 382326 w 562101"/>
                <a:gd name="connsiteY80" fmla="*/ 75487 h 629879"/>
                <a:gd name="connsiteX81" fmla="*/ 541288 w 562101"/>
                <a:gd name="connsiteY81" fmla="*/ 314954 h 629879"/>
                <a:gd name="connsiteX82" fmla="*/ 327843 w 562101"/>
                <a:gd name="connsiteY82" fmla="*/ 570835 h 629879"/>
                <a:gd name="connsiteX83" fmla="*/ 327814 w 562101"/>
                <a:gd name="connsiteY83" fmla="*/ 570835 h 6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62101" h="629879">
                  <a:moveTo>
                    <a:pt x="308163" y="35257"/>
                  </a:moveTo>
                  <a:lnTo>
                    <a:pt x="244320" y="1223"/>
                  </a:lnTo>
                  <a:cubicBezTo>
                    <a:pt x="239255" y="-1476"/>
                    <a:pt x="232942" y="440"/>
                    <a:pt x="230242" y="5519"/>
                  </a:cubicBezTo>
                  <a:cubicBezTo>
                    <a:pt x="229444" y="7029"/>
                    <a:pt x="229023" y="8698"/>
                    <a:pt x="229023" y="10410"/>
                  </a:cubicBezTo>
                  <a:lnTo>
                    <a:pt x="229023" y="38856"/>
                  </a:lnTo>
                  <a:cubicBezTo>
                    <a:pt x="76534" y="67563"/>
                    <a:pt x="-23796" y="214450"/>
                    <a:pt x="4897" y="366940"/>
                  </a:cubicBezTo>
                  <a:cubicBezTo>
                    <a:pt x="28597" y="492798"/>
                    <a:pt x="134398" y="586698"/>
                    <a:pt x="262157" y="595275"/>
                  </a:cubicBezTo>
                  <a:lnTo>
                    <a:pt x="324752" y="628656"/>
                  </a:lnTo>
                  <a:cubicBezTo>
                    <a:pt x="329817" y="631355"/>
                    <a:pt x="336130" y="629439"/>
                    <a:pt x="338830" y="624374"/>
                  </a:cubicBezTo>
                  <a:cubicBezTo>
                    <a:pt x="339642" y="622865"/>
                    <a:pt x="340049" y="621196"/>
                    <a:pt x="340049" y="619483"/>
                  </a:cubicBezTo>
                  <a:lnTo>
                    <a:pt x="340049" y="589368"/>
                  </a:lnTo>
                  <a:cubicBezTo>
                    <a:pt x="491697" y="556888"/>
                    <a:pt x="588296" y="407620"/>
                    <a:pt x="555816" y="255987"/>
                  </a:cubicBezTo>
                  <a:cubicBezTo>
                    <a:pt x="530186" y="136297"/>
                    <a:pt x="429972" y="47012"/>
                    <a:pt x="308134" y="35286"/>
                  </a:cubicBezTo>
                  <a:lnTo>
                    <a:pt x="308163" y="35257"/>
                  </a:lnTo>
                  <a:close/>
                  <a:moveTo>
                    <a:pt x="33734" y="234159"/>
                  </a:moveTo>
                  <a:cubicBezTo>
                    <a:pt x="64140" y="141057"/>
                    <a:pt x="144252" y="72933"/>
                    <a:pt x="241011" y="57854"/>
                  </a:cubicBezTo>
                  <a:cubicBezTo>
                    <a:pt x="241417" y="57737"/>
                    <a:pt x="241824" y="57592"/>
                    <a:pt x="242201" y="57418"/>
                  </a:cubicBezTo>
                  <a:cubicBezTo>
                    <a:pt x="244828" y="56765"/>
                    <a:pt x="247049" y="55023"/>
                    <a:pt x="248326" y="52643"/>
                  </a:cubicBezTo>
                  <a:cubicBezTo>
                    <a:pt x="248660" y="52077"/>
                    <a:pt x="248950" y="51482"/>
                    <a:pt x="249168" y="50844"/>
                  </a:cubicBezTo>
                  <a:cubicBezTo>
                    <a:pt x="249371" y="50191"/>
                    <a:pt x="249516" y="49508"/>
                    <a:pt x="249574" y="48826"/>
                  </a:cubicBezTo>
                  <a:cubicBezTo>
                    <a:pt x="249690" y="48420"/>
                    <a:pt x="249777" y="47999"/>
                    <a:pt x="249835" y="47564"/>
                  </a:cubicBezTo>
                  <a:lnTo>
                    <a:pt x="249835" y="27739"/>
                  </a:lnTo>
                  <a:lnTo>
                    <a:pt x="352588" y="82511"/>
                  </a:lnTo>
                  <a:lnTo>
                    <a:pt x="249835" y="137211"/>
                  </a:lnTo>
                  <a:lnTo>
                    <a:pt x="249835" y="121653"/>
                  </a:lnTo>
                  <a:cubicBezTo>
                    <a:pt x="249777" y="121291"/>
                    <a:pt x="249719" y="120913"/>
                    <a:pt x="249617" y="120565"/>
                  </a:cubicBezTo>
                  <a:cubicBezTo>
                    <a:pt x="249632" y="120202"/>
                    <a:pt x="249617" y="119839"/>
                    <a:pt x="249617" y="119491"/>
                  </a:cubicBezTo>
                  <a:cubicBezTo>
                    <a:pt x="249501" y="119186"/>
                    <a:pt x="249371" y="118896"/>
                    <a:pt x="249240" y="118606"/>
                  </a:cubicBezTo>
                  <a:cubicBezTo>
                    <a:pt x="248660" y="116675"/>
                    <a:pt x="247499" y="114963"/>
                    <a:pt x="245917" y="113715"/>
                  </a:cubicBezTo>
                  <a:cubicBezTo>
                    <a:pt x="244915" y="112873"/>
                    <a:pt x="243769" y="112249"/>
                    <a:pt x="242521" y="111886"/>
                  </a:cubicBezTo>
                  <a:cubicBezTo>
                    <a:pt x="241824" y="111654"/>
                    <a:pt x="241098" y="111509"/>
                    <a:pt x="240358" y="111451"/>
                  </a:cubicBezTo>
                  <a:cubicBezTo>
                    <a:pt x="240039" y="111422"/>
                    <a:pt x="239763" y="111262"/>
                    <a:pt x="239444" y="111262"/>
                  </a:cubicBezTo>
                  <a:cubicBezTo>
                    <a:pt x="238733" y="111465"/>
                    <a:pt x="238007" y="111538"/>
                    <a:pt x="237267" y="111494"/>
                  </a:cubicBezTo>
                  <a:cubicBezTo>
                    <a:pt x="124950" y="135600"/>
                    <a:pt x="53443" y="246205"/>
                    <a:pt x="77550" y="358522"/>
                  </a:cubicBezTo>
                  <a:cubicBezTo>
                    <a:pt x="94167" y="435936"/>
                    <a:pt x="153294" y="497210"/>
                    <a:pt x="230068" y="516556"/>
                  </a:cubicBezTo>
                  <a:lnTo>
                    <a:pt x="189490" y="538152"/>
                  </a:lnTo>
                  <a:cubicBezTo>
                    <a:pt x="184410" y="540851"/>
                    <a:pt x="182494" y="547150"/>
                    <a:pt x="185194" y="552229"/>
                  </a:cubicBezTo>
                  <a:cubicBezTo>
                    <a:pt x="186166" y="554058"/>
                    <a:pt x="187661" y="555553"/>
                    <a:pt x="189490" y="556525"/>
                  </a:cubicBezTo>
                  <a:lnTo>
                    <a:pt x="200302" y="562302"/>
                  </a:lnTo>
                  <a:cubicBezTo>
                    <a:pt x="63704" y="517674"/>
                    <a:pt x="-10864" y="370757"/>
                    <a:pt x="33763" y="234159"/>
                  </a:cubicBezTo>
                  <a:lnTo>
                    <a:pt x="33734" y="234159"/>
                  </a:lnTo>
                  <a:close/>
                  <a:moveTo>
                    <a:pt x="329672" y="464918"/>
                  </a:moveTo>
                  <a:cubicBezTo>
                    <a:pt x="327959" y="464918"/>
                    <a:pt x="326290" y="465339"/>
                    <a:pt x="324781" y="466137"/>
                  </a:cubicBezTo>
                  <a:lnTo>
                    <a:pt x="259530" y="500867"/>
                  </a:lnTo>
                  <a:cubicBezTo>
                    <a:pt x="156849" y="489068"/>
                    <a:pt x="83166" y="396286"/>
                    <a:pt x="94965" y="293591"/>
                  </a:cubicBezTo>
                  <a:cubicBezTo>
                    <a:pt x="103586" y="218543"/>
                    <a:pt x="156472" y="156049"/>
                    <a:pt x="229038" y="135122"/>
                  </a:cubicBezTo>
                  <a:lnTo>
                    <a:pt x="229038" y="154555"/>
                  </a:lnTo>
                  <a:cubicBezTo>
                    <a:pt x="229038" y="158212"/>
                    <a:pt x="230953" y="161594"/>
                    <a:pt x="234088" y="163480"/>
                  </a:cubicBezTo>
                  <a:cubicBezTo>
                    <a:pt x="237223" y="165352"/>
                    <a:pt x="241113" y="165454"/>
                    <a:pt x="244335" y="163741"/>
                  </a:cubicBezTo>
                  <a:lnTo>
                    <a:pt x="308236" y="129723"/>
                  </a:lnTo>
                  <a:cubicBezTo>
                    <a:pt x="410539" y="144657"/>
                    <a:pt x="481378" y="239689"/>
                    <a:pt x="466458" y="341992"/>
                  </a:cubicBezTo>
                  <a:cubicBezTo>
                    <a:pt x="456226" y="412076"/>
                    <a:pt x="407317" y="470390"/>
                    <a:pt x="340092" y="492667"/>
                  </a:cubicBezTo>
                  <a:lnTo>
                    <a:pt x="340092" y="475310"/>
                  </a:lnTo>
                  <a:cubicBezTo>
                    <a:pt x="340092" y="469562"/>
                    <a:pt x="335434" y="464904"/>
                    <a:pt x="329686" y="464904"/>
                  </a:cubicBezTo>
                  <a:lnTo>
                    <a:pt x="329672" y="464904"/>
                  </a:lnTo>
                  <a:close/>
                  <a:moveTo>
                    <a:pt x="327814" y="570835"/>
                  </a:moveTo>
                  <a:cubicBezTo>
                    <a:pt x="327451" y="570951"/>
                    <a:pt x="327103" y="571096"/>
                    <a:pt x="326755" y="571256"/>
                  </a:cubicBezTo>
                  <a:cubicBezTo>
                    <a:pt x="324825" y="571822"/>
                    <a:pt x="323098" y="572954"/>
                    <a:pt x="321791" y="574493"/>
                  </a:cubicBezTo>
                  <a:cubicBezTo>
                    <a:pt x="321370" y="575001"/>
                    <a:pt x="320993" y="575552"/>
                    <a:pt x="320688" y="576118"/>
                  </a:cubicBezTo>
                  <a:cubicBezTo>
                    <a:pt x="320021" y="577308"/>
                    <a:pt x="319614" y="578614"/>
                    <a:pt x="319498" y="579964"/>
                  </a:cubicBezTo>
                  <a:cubicBezTo>
                    <a:pt x="319411" y="580327"/>
                    <a:pt x="319324" y="580690"/>
                    <a:pt x="319281" y="581067"/>
                  </a:cubicBezTo>
                  <a:lnTo>
                    <a:pt x="319281" y="602126"/>
                  </a:lnTo>
                  <a:lnTo>
                    <a:pt x="270168" y="575944"/>
                  </a:lnTo>
                  <a:cubicBezTo>
                    <a:pt x="269878" y="575784"/>
                    <a:pt x="269573" y="575639"/>
                    <a:pt x="269268" y="575523"/>
                  </a:cubicBezTo>
                  <a:lnTo>
                    <a:pt x="216498" y="547367"/>
                  </a:lnTo>
                  <a:lnTo>
                    <a:pt x="319281" y="492667"/>
                  </a:lnTo>
                  <a:lnTo>
                    <a:pt x="319281" y="506658"/>
                  </a:lnTo>
                  <a:cubicBezTo>
                    <a:pt x="319513" y="507500"/>
                    <a:pt x="319614" y="508356"/>
                    <a:pt x="319585" y="509212"/>
                  </a:cubicBezTo>
                  <a:cubicBezTo>
                    <a:pt x="319658" y="509517"/>
                    <a:pt x="319846" y="509749"/>
                    <a:pt x="319963" y="510054"/>
                  </a:cubicBezTo>
                  <a:cubicBezTo>
                    <a:pt x="320398" y="511244"/>
                    <a:pt x="321037" y="512362"/>
                    <a:pt x="321864" y="513334"/>
                  </a:cubicBezTo>
                  <a:cubicBezTo>
                    <a:pt x="322154" y="513697"/>
                    <a:pt x="322473" y="514045"/>
                    <a:pt x="322822" y="514365"/>
                  </a:cubicBezTo>
                  <a:cubicBezTo>
                    <a:pt x="323431" y="514902"/>
                    <a:pt x="324113" y="515351"/>
                    <a:pt x="324839" y="515729"/>
                  </a:cubicBezTo>
                  <a:cubicBezTo>
                    <a:pt x="325202" y="515961"/>
                    <a:pt x="325565" y="516150"/>
                    <a:pt x="325942" y="516324"/>
                  </a:cubicBezTo>
                  <a:cubicBezTo>
                    <a:pt x="327132" y="516803"/>
                    <a:pt x="328380" y="517064"/>
                    <a:pt x="329672" y="517079"/>
                  </a:cubicBezTo>
                  <a:lnTo>
                    <a:pt x="329701" y="517079"/>
                  </a:lnTo>
                  <a:cubicBezTo>
                    <a:pt x="330557" y="517079"/>
                    <a:pt x="331414" y="516977"/>
                    <a:pt x="332241" y="516759"/>
                  </a:cubicBezTo>
                  <a:cubicBezTo>
                    <a:pt x="443615" y="488575"/>
                    <a:pt x="511057" y="375445"/>
                    <a:pt x="482887" y="264071"/>
                  </a:cubicBezTo>
                  <a:cubicBezTo>
                    <a:pt x="464543" y="191592"/>
                    <a:pt x="408739" y="134541"/>
                    <a:pt x="336696" y="114614"/>
                  </a:cubicBezTo>
                  <a:lnTo>
                    <a:pt x="379655" y="91742"/>
                  </a:lnTo>
                  <a:cubicBezTo>
                    <a:pt x="384706" y="89100"/>
                    <a:pt x="386651" y="82845"/>
                    <a:pt x="383995" y="77809"/>
                  </a:cubicBezTo>
                  <a:cubicBezTo>
                    <a:pt x="383545" y="76953"/>
                    <a:pt x="382993" y="76184"/>
                    <a:pt x="382326" y="75487"/>
                  </a:cubicBezTo>
                  <a:cubicBezTo>
                    <a:pt x="478214" y="116603"/>
                    <a:pt x="540635" y="210633"/>
                    <a:pt x="541288" y="314954"/>
                  </a:cubicBezTo>
                  <a:cubicBezTo>
                    <a:pt x="541390" y="440652"/>
                    <a:pt x="451510" y="548398"/>
                    <a:pt x="327843" y="570835"/>
                  </a:cubicBezTo>
                  <a:lnTo>
                    <a:pt x="327814" y="570835"/>
                  </a:lnTo>
                  <a:close/>
                </a:path>
              </a:pathLst>
            </a:custGeom>
            <a:grpFill/>
            <a:ln w="3175" cap="flat">
              <a:noFill/>
              <a:prstDash val="solid"/>
              <a:miter/>
            </a:ln>
          </p:spPr>
          <p:txBody>
            <a:bodyPr rtlCol="0" anchor="ctr"/>
            <a:lstStyle/>
            <a:p>
              <a:endParaRPr lang="fr-FR" dirty="0"/>
            </a:p>
          </p:txBody>
        </p:sp>
      </p:grpSp>
      <p:sp>
        <p:nvSpPr>
          <p:cNvPr id="5" name="Espace réservé du texte 6">
            <a:extLst>
              <a:ext uri="{FF2B5EF4-FFF2-40B4-BE49-F238E27FC236}">
                <a16:creationId xmlns:a16="http://schemas.microsoft.com/office/drawing/2014/main" id="{179F383F-BBA6-3D1F-BAF1-7F1B65BB5789}"/>
              </a:ext>
            </a:extLst>
          </p:cNvPr>
          <p:cNvSpPr>
            <a:spLocks noGrp="1"/>
          </p:cNvSpPr>
          <p:nvPr>
            <p:ph type="body" sz="quarter" idx="11" hasCustomPrompt="1"/>
          </p:nvPr>
        </p:nvSpPr>
        <p:spPr>
          <a:xfrm>
            <a:off x="895098" y="1856966"/>
            <a:ext cx="10442575" cy="3312080"/>
          </a:xfrm>
          <a:prstGeom prst="rect">
            <a:avLst/>
          </a:prstGeom>
        </p:spPr>
        <p:txBody>
          <a:bodyPr anchor="ctr"/>
          <a:lstStyle>
            <a:lvl1pPr marL="0" indent="0" algn="ctr">
              <a:buFontTx/>
              <a:buNone/>
              <a:defRPr sz="6600" b="0" i="0">
                <a:solidFill>
                  <a:schemeClr val="accent1"/>
                </a:solidFill>
                <a:latin typeface="Trade Gothic Inline" panose="020B0504030203020204" pitchFamily="34" charset="0"/>
              </a:defRPr>
            </a:lvl1pPr>
          </a:lstStyle>
          <a:p>
            <a:pPr lvl="0"/>
            <a:r>
              <a:rPr lang="fr-FR" dirty="0"/>
              <a:t>Saisir votre message de </a:t>
            </a:r>
            <a:r>
              <a:rPr lang="fr-FR" dirty="0" err="1"/>
              <a:t>reMerciement</a:t>
            </a:r>
            <a:r>
              <a:rPr lang="fr-FR" dirty="0"/>
              <a:t> et/ou Appel à l’action</a:t>
            </a:r>
          </a:p>
        </p:txBody>
      </p:sp>
      <p:sp>
        <p:nvSpPr>
          <p:cNvPr id="6" name="ZoneTexte 5">
            <a:extLst>
              <a:ext uri="{FF2B5EF4-FFF2-40B4-BE49-F238E27FC236}">
                <a16:creationId xmlns:a16="http://schemas.microsoft.com/office/drawing/2014/main" id="{1831DE48-A4A1-C847-D1F0-ABB8AFFB105F}"/>
              </a:ext>
            </a:extLst>
          </p:cNvPr>
          <p:cNvSpPr txBox="1"/>
          <p:nvPr/>
        </p:nvSpPr>
        <p:spPr>
          <a:xfrm>
            <a:off x="146000" y="6304715"/>
            <a:ext cx="61648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dirty="0" err="1">
                <a:solidFill>
                  <a:schemeClr val="accent5"/>
                </a:solidFill>
                <a:latin typeface="Trade Gothic Next Light" panose="020B0403040303020004" pitchFamily="34" charset="0"/>
              </a:rPr>
              <a:t>www.</a:t>
            </a:r>
            <a:r>
              <a:rPr lang="fr-FR" sz="1800" b="1" i="0" dirty="0" err="1">
                <a:solidFill>
                  <a:schemeClr val="accent5"/>
                </a:solidFill>
                <a:latin typeface="Trade Gothic Next" panose="020B0503040303020004" pitchFamily="34" charset="0"/>
              </a:rPr>
              <a:t>ecologic-france</a:t>
            </a:r>
            <a:r>
              <a:rPr lang="fr-FR" sz="1800" b="0" i="0" dirty="0" err="1">
                <a:solidFill>
                  <a:schemeClr val="accent5"/>
                </a:solidFill>
                <a:latin typeface="Trade Gothic Next Light" panose="020B0403040303020004" pitchFamily="34" charset="0"/>
              </a:rPr>
              <a:t>.com</a:t>
            </a:r>
            <a:endParaRPr lang="fr-FR" sz="1800" b="0" i="0" dirty="0">
              <a:solidFill>
                <a:schemeClr val="accent5"/>
              </a:solidFill>
              <a:latin typeface="Trade Gothic Next Light" panose="020B0403040303020004" pitchFamily="34" charset="0"/>
            </a:endParaRPr>
          </a:p>
        </p:txBody>
      </p:sp>
      <p:pic>
        <p:nvPicPr>
          <p:cNvPr id="3" name="Graphique 2">
            <a:extLst>
              <a:ext uri="{FF2B5EF4-FFF2-40B4-BE49-F238E27FC236}">
                <a16:creationId xmlns:a16="http://schemas.microsoft.com/office/drawing/2014/main" id="{A1F65F85-415B-DF01-964E-8AFB67B22B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2" name="Graphique 1">
            <a:extLst>
              <a:ext uri="{FF2B5EF4-FFF2-40B4-BE49-F238E27FC236}">
                <a16:creationId xmlns:a16="http://schemas.microsoft.com/office/drawing/2014/main" id="{04520D3B-F648-64E6-9B2A-788F8DD475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4" name="Graphique 3">
            <a:extLst>
              <a:ext uri="{FF2B5EF4-FFF2-40B4-BE49-F238E27FC236}">
                <a16:creationId xmlns:a16="http://schemas.microsoft.com/office/drawing/2014/main" id="{F59C000B-6A2A-B79B-EC6F-A585225247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7" name="Graphique 6">
            <a:extLst>
              <a:ext uri="{FF2B5EF4-FFF2-40B4-BE49-F238E27FC236}">
                <a16:creationId xmlns:a16="http://schemas.microsoft.com/office/drawing/2014/main" id="{9E4EC50B-82E4-1FDE-63B6-0BAD23A48E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spTree>
    <p:extLst>
      <p:ext uri="{BB962C8B-B14F-4D97-AF65-F5344CB8AC3E}">
        <p14:creationId xmlns:p14="http://schemas.microsoft.com/office/powerpoint/2010/main" val="3173349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hyperlink" Target="https://www.ecologic-france.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sv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Graphique 14">
            <a:extLst>
              <a:ext uri="{FF2B5EF4-FFF2-40B4-BE49-F238E27FC236}">
                <a16:creationId xmlns:a16="http://schemas.microsoft.com/office/drawing/2014/main" id="{45646ED7-2D1B-9392-D671-96BC0F15A22B}"/>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785607" y="6283141"/>
            <a:ext cx="878089" cy="447072"/>
          </a:xfrm>
          <a:prstGeom prst="rect">
            <a:avLst/>
          </a:prstGeom>
        </p:spPr>
      </p:pic>
      <p:sp>
        <p:nvSpPr>
          <p:cNvPr id="4" name="ZoneTexte 3">
            <a:extLst>
              <a:ext uri="{FF2B5EF4-FFF2-40B4-BE49-F238E27FC236}">
                <a16:creationId xmlns:a16="http://schemas.microsoft.com/office/drawing/2014/main" id="{07BDEFCA-69DE-4CC2-420E-9720B773A1FC}"/>
              </a:ext>
            </a:extLst>
          </p:cNvPr>
          <p:cNvSpPr txBox="1"/>
          <p:nvPr/>
        </p:nvSpPr>
        <p:spPr>
          <a:xfrm>
            <a:off x="5273931" y="6442652"/>
            <a:ext cx="47894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dirty="0">
                <a:solidFill>
                  <a:schemeClr val="accent1"/>
                </a:solidFill>
                <a:latin typeface="Trade Gothic Next Light" panose="020B0403040303020004" pitchFamily="34" charset="0"/>
                <a:hlinkClick r:id="rId47">
                  <a:extLst>
                    <a:ext uri="{A12FA001-AC4F-418D-AE19-62706E023703}">
                      <ahyp:hlinkClr xmlns:ahyp="http://schemas.microsoft.com/office/drawing/2018/hyperlinkcolor" val="tx"/>
                    </a:ext>
                  </a:extLst>
                </a:hlinkClick>
              </a:rPr>
              <a:t>www.</a:t>
            </a:r>
            <a:r>
              <a:rPr lang="fr-FR" sz="900" b="1" i="0" dirty="0">
                <a:solidFill>
                  <a:schemeClr val="accent1"/>
                </a:solidFill>
                <a:latin typeface="Trade Gothic Next" panose="020B0503040303020004" pitchFamily="34" charset="0"/>
                <a:hlinkClick r:id="rId47">
                  <a:extLst>
                    <a:ext uri="{A12FA001-AC4F-418D-AE19-62706E023703}">
                      <ahyp:hlinkClr xmlns:ahyp="http://schemas.microsoft.com/office/drawing/2018/hyperlinkcolor" val="tx"/>
                    </a:ext>
                  </a:extLst>
                </a:hlinkClick>
              </a:rPr>
              <a:t>ecologic-france</a:t>
            </a:r>
            <a:r>
              <a:rPr lang="fr-FR" sz="900" b="0" i="0" dirty="0">
                <a:solidFill>
                  <a:schemeClr val="accent1"/>
                </a:solidFill>
                <a:latin typeface="Trade Gothic Next Light" panose="020B0403040303020004" pitchFamily="34" charset="0"/>
                <a:hlinkClick r:id="rId47">
                  <a:extLst>
                    <a:ext uri="{A12FA001-AC4F-418D-AE19-62706E023703}">
                      <ahyp:hlinkClr xmlns:ahyp="http://schemas.microsoft.com/office/drawing/2018/hyperlinkcolor" val="tx"/>
                    </a:ext>
                  </a:extLst>
                </a:hlinkClick>
              </a:rPr>
              <a:t>.com</a:t>
            </a:r>
            <a:endParaRPr lang="fr-FR" sz="900" b="0" i="0" dirty="0">
              <a:solidFill>
                <a:schemeClr val="accent1"/>
              </a:solidFill>
              <a:latin typeface="Trade Gothic Next Light" panose="020B0403040303020004" pitchFamily="34" charset="0"/>
            </a:endParaRPr>
          </a:p>
        </p:txBody>
      </p:sp>
      <p:cxnSp>
        <p:nvCxnSpPr>
          <p:cNvPr id="14" name="Connecteur droit 13">
            <a:extLst>
              <a:ext uri="{FF2B5EF4-FFF2-40B4-BE49-F238E27FC236}">
                <a16:creationId xmlns:a16="http://schemas.microsoft.com/office/drawing/2014/main" id="{7DDD51AB-4B47-2F2F-1C1F-12BD7004C345}"/>
              </a:ext>
            </a:extLst>
          </p:cNvPr>
          <p:cNvCxnSpPr>
            <a:cxnSpLocks/>
          </p:cNvCxnSpPr>
          <p:nvPr/>
        </p:nvCxnSpPr>
        <p:spPr>
          <a:xfrm>
            <a:off x="874713" y="6293221"/>
            <a:ext cx="10913875" cy="0"/>
          </a:xfrm>
          <a:prstGeom prst="line">
            <a:avLst/>
          </a:prstGeom>
          <a:ln w="9525">
            <a:solidFill>
              <a:schemeClr val="accent1"/>
            </a:solidFill>
          </a:ln>
        </p:spPr>
        <p:style>
          <a:lnRef idx="1">
            <a:schemeClr val="accent4"/>
          </a:lnRef>
          <a:fillRef idx="0">
            <a:schemeClr val="accent4"/>
          </a:fillRef>
          <a:effectRef idx="0">
            <a:schemeClr val="accent4"/>
          </a:effectRef>
          <a:fontRef idx="minor">
            <a:schemeClr val="tx1"/>
          </a:fontRef>
        </p:style>
      </p:cxnSp>
      <p:sp>
        <p:nvSpPr>
          <p:cNvPr id="6" name="ZoneTexte 5">
            <a:extLst>
              <a:ext uri="{FF2B5EF4-FFF2-40B4-BE49-F238E27FC236}">
                <a16:creationId xmlns:a16="http://schemas.microsoft.com/office/drawing/2014/main" id="{A5779F26-FBBE-33DC-DB42-7F43C3BB487E}"/>
              </a:ext>
            </a:extLst>
          </p:cNvPr>
          <p:cNvSpPr txBox="1"/>
          <p:nvPr/>
        </p:nvSpPr>
        <p:spPr>
          <a:xfrm>
            <a:off x="11317288" y="6433686"/>
            <a:ext cx="581912" cy="239785"/>
          </a:xfrm>
          <a:prstGeom prst="rect">
            <a:avLst/>
          </a:prstGeom>
          <a:noFill/>
        </p:spPr>
        <p:txBody>
          <a:bodyPr wrap="square" rtlCol="0">
            <a:spAutoFit/>
          </a:bodyPr>
          <a:lstStyle/>
          <a:p>
            <a:pPr algn="r"/>
            <a:fld id="{789DA56A-5E1D-DE4F-B4BB-CC7608C02C66}" type="slidenum">
              <a:rPr lang="fr-FR" sz="900" b="0" i="0" smtClean="0">
                <a:solidFill>
                  <a:schemeClr val="accent1"/>
                </a:solidFill>
                <a:latin typeface="Trade Gothic Next" panose="020B0503040303020004" pitchFamily="34" charset="0"/>
              </a:rPr>
              <a:pPr algn="r"/>
              <a:t>‹N°›</a:t>
            </a:fld>
            <a:endParaRPr lang="fr-FR" sz="900" b="0" i="0" dirty="0">
              <a:solidFill>
                <a:schemeClr val="accent1"/>
              </a:solidFill>
              <a:latin typeface="Trade Gothic Next" panose="020B0503040303020004" pitchFamily="34" charset="0"/>
            </a:endParaRPr>
          </a:p>
        </p:txBody>
      </p:sp>
      <p:grpSp>
        <p:nvGrpSpPr>
          <p:cNvPr id="3" name="Groupe 2">
            <a:extLst>
              <a:ext uri="{FF2B5EF4-FFF2-40B4-BE49-F238E27FC236}">
                <a16:creationId xmlns:a16="http://schemas.microsoft.com/office/drawing/2014/main" id="{A5E09DCE-52F7-980B-3FE7-4EF6B5869473}"/>
              </a:ext>
            </a:extLst>
          </p:cNvPr>
          <p:cNvGrpSpPr/>
          <p:nvPr/>
        </p:nvGrpSpPr>
        <p:grpSpPr>
          <a:xfrm rot="5400000">
            <a:off x="14310" y="6187222"/>
            <a:ext cx="773852" cy="213587"/>
            <a:chOff x="422656" y="369682"/>
            <a:chExt cx="2282121" cy="629879"/>
          </a:xfrm>
          <a:solidFill>
            <a:schemeClr val="accent1"/>
          </a:solidFill>
        </p:grpSpPr>
        <p:sp>
          <p:nvSpPr>
            <p:cNvPr id="5" name="Forme libre : forme 4">
              <a:extLst>
                <a:ext uri="{FF2B5EF4-FFF2-40B4-BE49-F238E27FC236}">
                  <a16:creationId xmlns:a16="http://schemas.microsoft.com/office/drawing/2014/main" id="{635E83BB-F8A3-9D66-952D-E0F2A88E47E7}"/>
                </a:ext>
              </a:extLst>
            </p:cNvPr>
            <p:cNvSpPr/>
            <p:nvPr/>
          </p:nvSpPr>
          <p:spPr>
            <a:xfrm>
              <a:off x="485886" y="724907"/>
              <a:ext cx="139971" cy="140548"/>
            </a:xfrm>
            <a:custGeom>
              <a:avLst/>
              <a:gdLst>
                <a:gd name="connsiteX0" fmla="*/ 120056 w 139971"/>
                <a:gd name="connsiteY0" fmla="*/ 3516 h 140548"/>
                <a:gd name="connsiteX1" fmla="*/ 3516 w 139971"/>
                <a:gd name="connsiteY1" fmla="*/ 120056 h 140548"/>
                <a:gd name="connsiteX2" fmla="*/ 3516 w 139971"/>
                <a:gd name="connsiteY2" fmla="*/ 137037 h 140548"/>
                <a:gd name="connsiteX3" fmla="*/ 11716 w 139971"/>
                <a:gd name="connsiteY3" fmla="*/ 140549 h 140548"/>
                <a:gd name="connsiteX4" fmla="*/ 19916 w 139971"/>
                <a:gd name="connsiteY4" fmla="*/ 137037 h 140548"/>
                <a:gd name="connsiteX5" fmla="*/ 136456 w 139971"/>
                <a:gd name="connsiteY5" fmla="*/ 20496 h 140548"/>
                <a:gd name="connsiteX6" fmla="*/ 136456 w 139971"/>
                <a:gd name="connsiteY6" fmla="*/ 3516 h 140548"/>
                <a:gd name="connsiteX7" fmla="*/ 120056 w 139971"/>
                <a:gd name="connsiteY7" fmla="*/ 3516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71" h="140548">
                  <a:moveTo>
                    <a:pt x="120056" y="3516"/>
                  </a:moveTo>
                  <a:lnTo>
                    <a:pt x="3516" y="120056"/>
                  </a:lnTo>
                  <a:cubicBezTo>
                    <a:pt x="-1172" y="124744"/>
                    <a:pt x="-1172" y="132349"/>
                    <a:pt x="3516" y="137037"/>
                  </a:cubicBezTo>
                  <a:cubicBezTo>
                    <a:pt x="5852" y="139373"/>
                    <a:pt x="8784" y="140549"/>
                    <a:pt x="11716" y="140549"/>
                  </a:cubicBezTo>
                  <a:cubicBezTo>
                    <a:pt x="14647" y="140549"/>
                    <a:pt x="17579" y="139388"/>
                    <a:pt x="19916" y="137037"/>
                  </a:cubicBezTo>
                  <a:lnTo>
                    <a:pt x="136456" y="20496"/>
                  </a:lnTo>
                  <a:cubicBezTo>
                    <a:pt x="141144" y="15808"/>
                    <a:pt x="141144" y="8189"/>
                    <a:pt x="136456" y="3516"/>
                  </a:cubicBezTo>
                  <a:cubicBezTo>
                    <a:pt x="132363" y="-1172"/>
                    <a:pt x="124744" y="-1172"/>
                    <a:pt x="120056" y="3516"/>
                  </a:cubicBezTo>
                  <a:close/>
                </a:path>
              </a:pathLst>
            </a:custGeom>
            <a:grpFill/>
            <a:ln w="3175" cap="flat">
              <a:no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3D63C6A3-C5F9-387E-44EC-654077C15FC5}"/>
                </a:ext>
              </a:extLst>
            </p:cNvPr>
            <p:cNvSpPr/>
            <p:nvPr/>
          </p:nvSpPr>
          <p:spPr>
            <a:xfrm>
              <a:off x="519862" y="758287"/>
              <a:ext cx="139971" cy="140548"/>
            </a:xfrm>
            <a:custGeom>
              <a:avLst/>
              <a:gdLst>
                <a:gd name="connsiteX0" fmla="*/ 3516 w 139971"/>
                <a:gd name="connsiteY0" fmla="*/ 137037 h 140548"/>
                <a:gd name="connsiteX1" fmla="*/ 11716 w 139971"/>
                <a:gd name="connsiteY1" fmla="*/ 140549 h 140548"/>
                <a:gd name="connsiteX2" fmla="*/ 19916 w 139971"/>
                <a:gd name="connsiteY2" fmla="*/ 137037 h 140548"/>
                <a:gd name="connsiteX3" fmla="*/ 136456 w 139971"/>
                <a:gd name="connsiteY3" fmla="*/ 20496 h 140548"/>
                <a:gd name="connsiteX4" fmla="*/ 136456 w 139971"/>
                <a:gd name="connsiteY4" fmla="*/ 3516 h 140548"/>
                <a:gd name="connsiteX5" fmla="*/ 119476 w 139971"/>
                <a:gd name="connsiteY5" fmla="*/ 3516 h 140548"/>
                <a:gd name="connsiteX6" fmla="*/ 3516 w 139971"/>
                <a:gd name="connsiteY6" fmla="*/ 120637 h 140548"/>
                <a:gd name="connsiteX7" fmla="*/ 3516 w 139971"/>
                <a:gd name="connsiteY7" fmla="*/ 137037 h 140548"/>
                <a:gd name="connsiteX8" fmla="*/ 3516 w 139971"/>
                <a:gd name="connsiteY8" fmla="*/ 137037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71" h="140548">
                  <a:moveTo>
                    <a:pt x="3516" y="137037"/>
                  </a:moveTo>
                  <a:cubicBezTo>
                    <a:pt x="5852" y="139373"/>
                    <a:pt x="8784" y="140549"/>
                    <a:pt x="11716" y="140549"/>
                  </a:cubicBezTo>
                  <a:cubicBezTo>
                    <a:pt x="14647" y="140549"/>
                    <a:pt x="17579" y="139373"/>
                    <a:pt x="19916" y="137037"/>
                  </a:cubicBezTo>
                  <a:lnTo>
                    <a:pt x="136456" y="20496"/>
                  </a:lnTo>
                  <a:cubicBezTo>
                    <a:pt x="141144" y="15808"/>
                    <a:pt x="141144" y="8204"/>
                    <a:pt x="136456" y="3516"/>
                  </a:cubicBezTo>
                  <a:cubicBezTo>
                    <a:pt x="131768" y="-1172"/>
                    <a:pt x="124164" y="-1172"/>
                    <a:pt x="119476" y="3516"/>
                  </a:cubicBezTo>
                  <a:lnTo>
                    <a:pt x="3516" y="120637"/>
                  </a:lnTo>
                  <a:cubicBezTo>
                    <a:pt x="-1172" y="125325"/>
                    <a:pt x="-1172" y="132349"/>
                    <a:pt x="3516" y="137037"/>
                  </a:cubicBezTo>
                  <a:lnTo>
                    <a:pt x="3516" y="137037"/>
                  </a:lnTo>
                  <a:close/>
                </a:path>
              </a:pathLst>
            </a:custGeom>
            <a:grpFill/>
            <a:ln w="3175" cap="flat">
              <a:no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33484447-482C-E760-0F15-A208869B002D}"/>
                </a:ext>
              </a:extLst>
            </p:cNvPr>
            <p:cNvSpPr/>
            <p:nvPr/>
          </p:nvSpPr>
          <p:spPr>
            <a:xfrm>
              <a:off x="422656" y="406535"/>
              <a:ext cx="556912" cy="556114"/>
            </a:xfrm>
            <a:custGeom>
              <a:avLst/>
              <a:gdLst>
                <a:gd name="connsiteX0" fmla="*/ 426309 w 556912"/>
                <a:gd name="connsiteY0" fmla="*/ 345311 h 556114"/>
                <a:gd name="connsiteX1" fmla="*/ 343149 w 556912"/>
                <a:gd name="connsiteY1" fmla="*/ 261571 h 556114"/>
                <a:gd name="connsiteX2" fmla="*/ 471401 w 556912"/>
                <a:gd name="connsiteY2" fmla="*/ 133318 h 556114"/>
                <a:gd name="connsiteX3" fmla="*/ 501269 w 556912"/>
                <a:gd name="connsiteY3" fmla="*/ 126874 h 556114"/>
                <a:gd name="connsiteX4" fmla="*/ 512981 w 556912"/>
                <a:gd name="connsiteY4" fmla="*/ 118674 h 556114"/>
                <a:gd name="connsiteX5" fmla="*/ 550454 w 556912"/>
                <a:gd name="connsiteY5" fmla="*/ 57777 h 556114"/>
                <a:gd name="connsiteX6" fmla="*/ 547523 w 556912"/>
                <a:gd name="connsiteY6" fmla="*/ 34933 h 556114"/>
                <a:gd name="connsiteX7" fmla="*/ 520586 w 556912"/>
                <a:gd name="connsiteY7" fmla="*/ 7997 h 556114"/>
                <a:gd name="connsiteX8" fmla="*/ 497757 w 556912"/>
                <a:gd name="connsiteY8" fmla="*/ 5065 h 556114"/>
                <a:gd name="connsiteX9" fmla="*/ 437441 w 556912"/>
                <a:gd name="connsiteY9" fmla="*/ 42538 h 556114"/>
                <a:gd name="connsiteX10" fmla="*/ 429241 w 556912"/>
                <a:gd name="connsiteY10" fmla="*/ 54250 h 556114"/>
                <a:gd name="connsiteX11" fmla="*/ 422797 w 556912"/>
                <a:gd name="connsiteY11" fmla="*/ 84699 h 556114"/>
                <a:gd name="connsiteX12" fmla="*/ 294544 w 556912"/>
                <a:gd name="connsiteY12" fmla="*/ 212952 h 556114"/>
                <a:gd name="connsiteX13" fmla="*/ 210803 w 556912"/>
                <a:gd name="connsiteY13" fmla="*/ 129211 h 556114"/>
                <a:gd name="connsiteX14" fmla="*/ 214911 w 556912"/>
                <a:gd name="connsiteY14" fmla="*/ 101679 h 556114"/>
                <a:gd name="connsiteX15" fmla="*/ 185043 w 556912"/>
                <a:gd name="connsiteY15" fmla="*/ 29650 h 556114"/>
                <a:gd name="connsiteX16" fmla="*/ 70853 w 556912"/>
                <a:gd name="connsiteY16" fmla="*/ 9158 h 556114"/>
                <a:gd name="connsiteX17" fmla="*/ 63829 w 556912"/>
                <a:gd name="connsiteY17" fmla="*/ 17938 h 556114"/>
                <a:gd name="connsiteX18" fmla="*/ 67341 w 556912"/>
                <a:gd name="connsiteY18" fmla="*/ 28475 h 556114"/>
                <a:gd name="connsiteX19" fmla="*/ 105409 w 556912"/>
                <a:gd name="connsiteY19" fmla="*/ 66543 h 556114"/>
                <a:gd name="connsiteX20" fmla="*/ 113609 w 556912"/>
                <a:gd name="connsiteY20" fmla="*/ 85874 h 556114"/>
                <a:gd name="connsiteX21" fmla="*/ 105409 w 556912"/>
                <a:gd name="connsiteY21" fmla="*/ 105206 h 556114"/>
                <a:gd name="connsiteX22" fmla="*/ 66760 w 556912"/>
                <a:gd name="connsiteY22" fmla="*/ 105206 h 556114"/>
                <a:gd name="connsiteX23" fmla="*/ 28692 w 556912"/>
                <a:gd name="connsiteY23" fmla="*/ 66557 h 556114"/>
                <a:gd name="connsiteX24" fmla="*/ 18156 w 556912"/>
                <a:gd name="connsiteY24" fmla="*/ 63045 h 556114"/>
                <a:gd name="connsiteX25" fmla="*/ 9375 w 556912"/>
                <a:gd name="connsiteY25" fmla="*/ 70070 h 556114"/>
                <a:gd name="connsiteX26" fmla="*/ 0 w 556912"/>
                <a:gd name="connsiteY26" fmla="*/ 112811 h 556114"/>
                <a:gd name="connsiteX27" fmla="*/ 29868 w 556912"/>
                <a:gd name="connsiteY27" fmla="*/ 184840 h 556114"/>
                <a:gd name="connsiteX28" fmla="*/ 129414 w 556912"/>
                <a:gd name="connsiteY28" fmla="*/ 210600 h 556114"/>
                <a:gd name="connsiteX29" fmla="*/ 175087 w 556912"/>
                <a:gd name="connsiteY29" fmla="*/ 256273 h 556114"/>
                <a:gd name="connsiteX30" fmla="*/ 16385 w 556912"/>
                <a:gd name="connsiteY30" fmla="*/ 414394 h 556114"/>
                <a:gd name="connsiteX31" fmla="*/ 3498 w 556912"/>
                <a:gd name="connsiteY31" fmla="*/ 445438 h 556114"/>
                <a:gd name="connsiteX32" fmla="*/ 16385 w 556912"/>
                <a:gd name="connsiteY32" fmla="*/ 476467 h 556114"/>
                <a:gd name="connsiteX33" fmla="*/ 79053 w 556912"/>
                <a:gd name="connsiteY33" fmla="*/ 539134 h 556114"/>
                <a:gd name="connsiteX34" fmla="*/ 110097 w 556912"/>
                <a:gd name="connsiteY34" fmla="*/ 552008 h 556114"/>
                <a:gd name="connsiteX35" fmla="*/ 141126 w 556912"/>
                <a:gd name="connsiteY35" fmla="*/ 539134 h 556114"/>
                <a:gd name="connsiteX36" fmla="*/ 299827 w 556912"/>
                <a:gd name="connsiteY36" fmla="*/ 381014 h 556114"/>
                <a:gd name="connsiteX37" fmla="*/ 345514 w 556912"/>
                <a:gd name="connsiteY37" fmla="*/ 426687 h 556114"/>
                <a:gd name="connsiteX38" fmla="*/ 342002 w 556912"/>
                <a:gd name="connsiteY38" fmla="*/ 454218 h 556114"/>
                <a:gd name="connsiteX39" fmla="*/ 371870 w 556912"/>
                <a:gd name="connsiteY39" fmla="*/ 526247 h 556114"/>
                <a:gd name="connsiteX40" fmla="*/ 443899 w 556912"/>
                <a:gd name="connsiteY40" fmla="*/ 556115 h 556114"/>
                <a:gd name="connsiteX41" fmla="*/ 486074 w 556912"/>
                <a:gd name="connsiteY41" fmla="*/ 547334 h 556114"/>
                <a:gd name="connsiteX42" fmla="*/ 493099 w 556912"/>
                <a:gd name="connsiteY42" fmla="*/ 538554 h 556114"/>
                <a:gd name="connsiteX43" fmla="*/ 489586 w 556912"/>
                <a:gd name="connsiteY43" fmla="*/ 528003 h 556114"/>
                <a:gd name="connsiteX44" fmla="*/ 451518 w 556912"/>
                <a:gd name="connsiteY44" fmla="*/ 489354 h 556114"/>
                <a:gd name="connsiteX45" fmla="*/ 443318 w 556912"/>
                <a:gd name="connsiteY45" fmla="*/ 470023 h 556114"/>
                <a:gd name="connsiteX46" fmla="*/ 451518 w 556912"/>
                <a:gd name="connsiteY46" fmla="*/ 450691 h 556114"/>
                <a:gd name="connsiteX47" fmla="*/ 490167 w 556912"/>
                <a:gd name="connsiteY47" fmla="*/ 450691 h 556114"/>
                <a:gd name="connsiteX48" fmla="*/ 528235 w 556912"/>
                <a:gd name="connsiteY48" fmla="*/ 488759 h 556114"/>
                <a:gd name="connsiteX49" fmla="*/ 538771 w 556912"/>
                <a:gd name="connsiteY49" fmla="*/ 492272 h 556114"/>
                <a:gd name="connsiteX50" fmla="*/ 547552 w 556912"/>
                <a:gd name="connsiteY50" fmla="*/ 485828 h 556114"/>
                <a:gd name="connsiteX51" fmla="*/ 556913 w 556912"/>
                <a:gd name="connsiteY51" fmla="*/ 443072 h 556114"/>
                <a:gd name="connsiteX52" fmla="*/ 526464 w 556912"/>
                <a:gd name="connsiteY52" fmla="*/ 371043 h 556114"/>
                <a:gd name="connsiteX53" fmla="*/ 426323 w 556912"/>
                <a:gd name="connsiteY53" fmla="*/ 345282 h 556114"/>
                <a:gd name="connsiteX54" fmla="*/ 426323 w 556912"/>
                <a:gd name="connsiteY54" fmla="*/ 345311 h 556114"/>
                <a:gd name="connsiteX55" fmla="*/ 442114 w 556912"/>
                <a:gd name="connsiteY55" fmla="*/ 98762 h 556114"/>
                <a:gd name="connsiteX56" fmla="*/ 445626 w 556912"/>
                <a:gd name="connsiteY56" fmla="*/ 92913 h 556114"/>
                <a:gd name="connsiteX57" fmla="*/ 452650 w 556912"/>
                <a:gd name="connsiteY57" fmla="*/ 61884 h 556114"/>
                <a:gd name="connsiteX58" fmla="*/ 507699 w 556912"/>
                <a:gd name="connsiteY58" fmla="*/ 27923 h 556114"/>
                <a:gd name="connsiteX59" fmla="*/ 528772 w 556912"/>
                <a:gd name="connsiteY59" fmla="*/ 48996 h 556114"/>
                <a:gd name="connsiteX60" fmla="*/ 494811 w 556912"/>
                <a:gd name="connsiteY60" fmla="*/ 104045 h 556114"/>
                <a:gd name="connsiteX61" fmla="*/ 463187 w 556912"/>
                <a:gd name="connsiteY61" fmla="*/ 111069 h 556114"/>
                <a:gd name="connsiteX62" fmla="*/ 457324 w 556912"/>
                <a:gd name="connsiteY62" fmla="*/ 114581 h 556114"/>
                <a:gd name="connsiteX63" fmla="*/ 326154 w 556912"/>
                <a:gd name="connsiteY63" fmla="*/ 245171 h 556114"/>
                <a:gd name="connsiteX64" fmla="*/ 310930 w 556912"/>
                <a:gd name="connsiteY64" fmla="*/ 229946 h 556114"/>
                <a:gd name="connsiteX65" fmla="*/ 442099 w 556912"/>
                <a:gd name="connsiteY65" fmla="*/ 98762 h 556114"/>
                <a:gd name="connsiteX66" fmla="*/ 442114 w 556912"/>
                <a:gd name="connsiteY66" fmla="*/ 98762 h 556114"/>
                <a:gd name="connsiteX67" fmla="*/ 124131 w 556912"/>
                <a:gd name="connsiteY67" fmla="*/ 522169 h 556114"/>
                <a:gd name="connsiteX68" fmla="*/ 95438 w 556912"/>
                <a:gd name="connsiteY68" fmla="*/ 522169 h 556114"/>
                <a:gd name="connsiteX69" fmla="*/ 33946 w 556912"/>
                <a:gd name="connsiteY69" fmla="*/ 460096 h 556114"/>
                <a:gd name="connsiteX70" fmla="*/ 28083 w 556912"/>
                <a:gd name="connsiteY70" fmla="*/ 446047 h 556114"/>
                <a:gd name="connsiteX71" fmla="*/ 33946 w 556912"/>
                <a:gd name="connsiteY71" fmla="*/ 431998 h 556114"/>
                <a:gd name="connsiteX72" fmla="*/ 192647 w 556912"/>
                <a:gd name="connsiteY72" fmla="*/ 273878 h 556114"/>
                <a:gd name="connsiteX73" fmla="*/ 283413 w 556912"/>
                <a:gd name="connsiteY73" fmla="*/ 364643 h 556114"/>
                <a:gd name="connsiteX74" fmla="*/ 124131 w 556912"/>
                <a:gd name="connsiteY74" fmla="*/ 522169 h 556114"/>
                <a:gd name="connsiteX75" fmla="*/ 124131 w 556912"/>
                <a:gd name="connsiteY75" fmla="*/ 522169 h 556114"/>
                <a:gd name="connsiteX76" fmla="*/ 531137 w 556912"/>
                <a:gd name="connsiteY76" fmla="*/ 458340 h 556114"/>
                <a:gd name="connsiteX77" fmla="*/ 506538 w 556912"/>
                <a:gd name="connsiteY77" fmla="*/ 433740 h 556114"/>
                <a:gd name="connsiteX78" fmla="*/ 434509 w 556912"/>
                <a:gd name="connsiteY78" fmla="*/ 433740 h 556114"/>
                <a:gd name="connsiteX79" fmla="*/ 419285 w 556912"/>
                <a:gd name="connsiteY79" fmla="*/ 470052 h 556114"/>
                <a:gd name="connsiteX80" fmla="*/ 434509 w 556912"/>
                <a:gd name="connsiteY80" fmla="*/ 506364 h 556114"/>
                <a:gd name="connsiteX81" fmla="*/ 459109 w 556912"/>
                <a:gd name="connsiteY81" fmla="*/ 530964 h 556114"/>
                <a:gd name="connsiteX82" fmla="*/ 388836 w 556912"/>
                <a:gd name="connsiteY82" fmla="*/ 509876 h 556114"/>
                <a:gd name="connsiteX83" fmla="*/ 365992 w 556912"/>
                <a:gd name="connsiteY83" fmla="*/ 454247 h 556114"/>
                <a:gd name="connsiteX84" fmla="*/ 370680 w 556912"/>
                <a:gd name="connsiteY84" fmla="*/ 427311 h 556114"/>
                <a:gd name="connsiteX85" fmla="*/ 367748 w 556912"/>
                <a:gd name="connsiteY85" fmla="*/ 415018 h 556114"/>
                <a:gd name="connsiteX86" fmla="*/ 141111 w 556912"/>
                <a:gd name="connsiteY86" fmla="*/ 188381 h 556114"/>
                <a:gd name="connsiteX87" fmla="*/ 132911 w 556912"/>
                <a:gd name="connsiteY87" fmla="*/ 184869 h 556114"/>
                <a:gd name="connsiteX88" fmla="*/ 128819 w 556912"/>
                <a:gd name="connsiteY88" fmla="*/ 185449 h 556114"/>
                <a:gd name="connsiteX89" fmla="*/ 46834 w 556912"/>
                <a:gd name="connsiteY89" fmla="*/ 167293 h 556114"/>
                <a:gd name="connsiteX90" fmla="*/ 23990 w 556912"/>
                <a:gd name="connsiteY90" fmla="*/ 112245 h 556114"/>
                <a:gd name="connsiteX91" fmla="*/ 25166 w 556912"/>
                <a:gd name="connsiteY91" fmla="*/ 97020 h 556114"/>
                <a:gd name="connsiteX92" fmla="*/ 49766 w 556912"/>
                <a:gd name="connsiteY92" fmla="*/ 121620 h 556114"/>
                <a:gd name="connsiteX93" fmla="*/ 121794 w 556912"/>
                <a:gd name="connsiteY93" fmla="*/ 121620 h 556114"/>
                <a:gd name="connsiteX94" fmla="*/ 137019 w 556912"/>
                <a:gd name="connsiteY94" fmla="*/ 85308 h 556114"/>
                <a:gd name="connsiteX95" fmla="*/ 121794 w 556912"/>
                <a:gd name="connsiteY95" fmla="*/ 49577 h 556114"/>
                <a:gd name="connsiteX96" fmla="*/ 97195 w 556912"/>
                <a:gd name="connsiteY96" fmla="*/ 24977 h 556114"/>
                <a:gd name="connsiteX97" fmla="*/ 167467 w 556912"/>
                <a:gd name="connsiteY97" fmla="*/ 46065 h 556114"/>
                <a:gd name="connsiteX98" fmla="*/ 190296 w 556912"/>
                <a:gd name="connsiteY98" fmla="*/ 101694 h 556114"/>
                <a:gd name="connsiteX99" fmla="*/ 185609 w 556912"/>
                <a:gd name="connsiteY99" fmla="*/ 128050 h 556114"/>
                <a:gd name="connsiteX100" fmla="*/ 188540 w 556912"/>
                <a:gd name="connsiteY100" fmla="*/ 140937 h 556114"/>
                <a:gd name="connsiteX101" fmla="*/ 414597 w 556912"/>
                <a:gd name="connsiteY101" fmla="*/ 366979 h 556114"/>
                <a:gd name="connsiteX102" fmla="*/ 426890 w 556912"/>
                <a:gd name="connsiteY102" fmla="*/ 369911 h 556114"/>
                <a:gd name="connsiteX103" fmla="*/ 508874 w 556912"/>
                <a:gd name="connsiteY103" fmla="*/ 387487 h 556114"/>
                <a:gd name="connsiteX104" fmla="*/ 531718 w 556912"/>
                <a:gd name="connsiteY104" fmla="*/ 443115 h 556114"/>
                <a:gd name="connsiteX105" fmla="*/ 531123 w 556912"/>
                <a:gd name="connsiteY105" fmla="*/ 458340 h 556114"/>
                <a:gd name="connsiteX106" fmla="*/ 531123 w 556912"/>
                <a:gd name="connsiteY106" fmla="*/ 458340 h 5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56912" h="556114">
                  <a:moveTo>
                    <a:pt x="426309" y="345311"/>
                  </a:moveTo>
                  <a:lnTo>
                    <a:pt x="343149" y="261571"/>
                  </a:lnTo>
                  <a:lnTo>
                    <a:pt x="471401" y="133318"/>
                  </a:lnTo>
                  <a:lnTo>
                    <a:pt x="501269" y="126874"/>
                  </a:lnTo>
                  <a:cubicBezTo>
                    <a:pt x="506538" y="125698"/>
                    <a:pt x="510645" y="122767"/>
                    <a:pt x="512981" y="118674"/>
                  </a:cubicBezTo>
                  <a:lnTo>
                    <a:pt x="550454" y="57777"/>
                  </a:lnTo>
                  <a:cubicBezTo>
                    <a:pt x="555142" y="50753"/>
                    <a:pt x="553967" y="41377"/>
                    <a:pt x="547523" y="34933"/>
                  </a:cubicBezTo>
                  <a:lnTo>
                    <a:pt x="520586" y="7997"/>
                  </a:lnTo>
                  <a:cubicBezTo>
                    <a:pt x="514723" y="2134"/>
                    <a:pt x="505362" y="972"/>
                    <a:pt x="497757" y="5065"/>
                  </a:cubicBezTo>
                  <a:lnTo>
                    <a:pt x="437441" y="42538"/>
                  </a:lnTo>
                  <a:cubicBezTo>
                    <a:pt x="433348" y="45470"/>
                    <a:pt x="430416" y="49562"/>
                    <a:pt x="429241" y="54250"/>
                  </a:cubicBezTo>
                  <a:lnTo>
                    <a:pt x="422797" y="84699"/>
                  </a:lnTo>
                  <a:lnTo>
                    <a:pt x="294544" y="212952"/>
                  </a:lnTo>
                  <a:lnTo>
                    <a:pt x="210803" y="129211"/>
                  </a:lnTo>
                  <a:cubicBezTo>
                    <a:pt x="213155" y="120430"/>
                    <a:pt x="214911" y="111055"/>
                    <a:pt x="214911" y="101679"/>
                  </a:cubicBezTo>
                  <a:cubicBezTo>
                    <a:pt x="214911" y="74743"/>
                    <a:pt x="204360" y="48967"/>
                    <a:pt x="185043" y="29650"/>
                  </a:cubicBezTo>
                  <a:cubicBezTo>
                    <a:pt x="155175" y="-218"/>
                    <a:pt x="108921" y="-8418"/>
                    <a:pt x="70853" y="9158"/>
                  </a:cubicBezTo>
                  <a:cubicBezTo>
                    <a:pt x="67341" y="10914"/>
                    <a:pt x="64990" y="13846"/>
                    <a:pt x="63829" y="17938"/>
                  </a:cubicBezTo>
                  <a:cubicBezTo>
                    <a:pt x="63248" y="22031"/>
                    <a:pt x="64409" y="25543"/>
                    <a:pt x="67341" y="28475"/>
                  </a:cubicBezTo>
                  <a:lnTo>
                    <a:pt x="105409" y="66543"/>
                  </a:lnTo>
                  <a:cubicBezTo>
                    <a:pt x="110677" y="71811"/>
                    <a:pt x="113609" y="78255"/>
                    <a:pt x="113609" y="85874"/>
                  </a:cubicBezTo>
                  <a:cubicBezTo>
                    <a:pt x="113609" y="93494"/>
                    <a:pt x="110677" y="99923"/>
                    <a:pt x="105409" y="105206"/>
                  </a:cubicBezTo>
                  <a:cubicBezTo>
                    <a:pt x="94872" y="115742"/>
                    <a:pt x="77297" y="115742"/>
                    <a:pt x="66760" y="105206"/>
                  </a:cubicBezTo>
                  <a:lnTo>
                    <a:pt x="28692" y="66557"/>
                  </a:lnTo>
                  <a:cubicBezTo>
                    <a:pt x="25761" y="63626"/>
                    <a:pt x="21668" y="62465"/>
                    <a:pt x="18156" y="63045"/>
                  </a:cubicBezTo>
                  <a:cubicBezTo>
                    <a:pt x="14063" y="63640"/>
                    <a:pt x="11132" y="66557"/>
                    <a:pt x="9375" y="70070"/>
                  </a:cubicBezTo>
                  <a:cubicBezTo>
                    <a:pt x="3512" y="83538"/>
                    <a:pt x="0" y="97601"/>
                    <a:pt x="0" y="112811"/>
                  </a:cubicBezTo>
                  <a:cubicBezTo>
                    <a:pt x="0" y="139747"/>
                    <a:pt x="11132" y="166103"/>
                    <a:pt x="29868" y="184840"/>
                  </a:cubicBezTo>
                  <a:cubicBezTo>
                    <a:pt x="55629" y="211195"/>
                    <a:pt x="94292" y="220556"/>
                    <a:pt x="129414" y="210600"/>
                  </a:cubicBezTo>
                  <a:lnTo>
                    <a:pt x="175087" y="256273"/>
                  </a:lnTo>
                  <a:lnTo>
                    <a:pt x="16385" y="414394"/>
                  </a:lnTo>
                  <a:cubicBezTo>
                    <a:pt x="8185" y="422594"/>
                    <a:pt x="3498" y="433725"/>
                    <a:pt x="3498" y="445438"/>
                  </a:cubicBezTo>
                  <a:cubicBezTo>
                    <a:pt x="3498" y="457150"/>
                    <a:pt x="8185" y="468267"/>
                    <a:pt x="16385" y="476467"/>
                  </a:cubicBezTo>
                  <a:lnTo>
                    <a:pt x="79053" y="539134"/>
                  </a:lnTo>
                  <a:cubicBezTo>
                    <a:pt x="87253" y="547334"/>
                    <a:pt x="98385" y="552008"/>
                    <a:pt x="110097" y="552008"/>
                  </a:cubicBezTo>
                  <a:cubicBezTo>
                    <a:pt x="121809" y="552008"/>
                    <a:pt x="132926" y="547320"/>
                    <a:pt x="141126" y="539134"/>
                  </a:cubicBezTo>
                  <a:lnTo>
                    <a:pt x="299827" y="381014"/>
                  </a:lnTo>
                  <a:lnTo>
                    <a:pt x="345514" y="426687"/>
                  </a:lnTo>
                  <a:cubicBezTo>
                    <a:pt x="343163" y="436062"/>
                    <a:pt x="342002" y="444843"/>
                    <a:pt x="342002" y="454218"/>
                  </a:cubicBezTo>
                  <a:cubicBezTo>
                    <a:pt x="342002" y="481749"/>
                    <a:pt x="352539" y="507510"/>
                    <a:pt x="371870" y="526247"/>
                  </a:cubicBezTo>
                  <a:cubicBezTo>
                    <a:pt x="391202" y="545578"/>
                    <a:pt x="417543" y="556115"/>
                    <a:pt x="443899" y="556115"/>
                  </a:cubicBezTo>
                  <a:cubicBezTo>
                    <a:pt x="457948" y="556115"/>
                    <a:pt x="472591" y="553183"/>
                    <a:pt x="486074" y="547334"/>
                  </a:cubicBezTo>
                  <a:cubicBezTo>
                    <a:pt x="489586" y="545578"/>
                    <a:pt x="491937" y="542647"/>
                    <a:pt x="493099" y="538554"/>
                  </a:cubicBezTo>
                  <a:cubicBezTo>
                    <a:pt x="493694" y="534461"/>
                    <a:pt x="492518" y="530935"/>
                    <a:pt x="489586" y="528003"/>
                  </a:cubicBezTo>
                  <a:lnTo>
                    <a:pt x="451518" y="489354"/>
                  </a:lnTo>
                  <a:cubicBezTo>
                    <a:pt x="446250" y="484086"/>
                    <a:pt x="443318" y="477642"/>
                    <a:pt x="443318" y="470023"/>
                  </a:cubicBezTo>
                  <a:cubicBezTo>
                    <a:pt x="443318" y="462998"/>
                    <a:pt x="446250" y="455974"/>
                    <a:pt x="451518" y="450691"/>
                  </a:cubicBezTo>
                  <a:cubicBezTo>
                    <a:pt x="461474" y="440735"/>
                    <a:pt x="479630" y="440735"/>
                    <a:pt x="490167" y="450691"/>
                  </a:cubicBezTo>
                  <a:lnTo>
                    <a:pt x="528235" y="488759"/>
                  </a:lnTo>
                  <a:cubicBezTo>
                    <a:pt x="531166" y="491691"/>
                    <a:pt x="534679" y="492852"/>
                    <a:pt x="538771" y="492272"/>
                  </a:cubicBezTo>
                  <a:cubicBezTo>
                    <a:pt x="542864" y="491691"/>
                    <a:pt x="545796" y="489340"/>
                    <a:pt x="547552" y="485828"/>
                  </a:cubicBezTo>
                  <a:cubicBezTo>
                    <a:pt x="553996" y="472940"/>
                    <a:pt x="556913" y="458296"/>
                    <a:pt x="556913" y="443072"/>
                  </a:cubicBezTo>
                  <a:cubicBezTo>
                    <a:pt x="556332" y="416136"/>
                    <a:pt x="545796" y="390375"/>
                    <a:pt x="526464" y="371043"/>
                  </a:cubicBezTo>
                  <a:cubicBezTo>
                    <a:pt x="500703" y="345282"/>
                    <a:pt x="462055" y="335326"/>
                    <a:pt x="426323" y="345282"/>
                  </a:cubicBezTo>
                  <a:lnTo>
                    <a:pt x="426323" y="345311"/>
                  </a:lnTo>
                  <a:close/>
                  <a:moveTo>
                    <a:pt x="442114" y="98762"/>
                  </a:moveTo>
                  <a:cubicBezTo>
                    <a:pt x="443870" y="97006"/>
                    <a:pt x="445045" y="95250"/>
                    <a:pt x="445626" y="92913"/>
                  </a:cubicBezTo>
                  <a:lnTo>
                    <a:pt x="452650" y="61884"/>
                  </a:lnTo>
                  <a:lnTo>
                    <a:pt x="507699" y="27923"/>
                  </a:lnTo>
                  <a:lnTo>
                    <a:pt x="528772" y="48996"/>
                  </a:lnTo>
                  <a:lnTo>
                    <a:pt x="494811" y="104045"/>
                  </a:lnTo>
                  <a:lnTo>
                    <a:pt x="463187" y="111069"/>
                  </a:lnTo>
                  <a:cubicBezTo>
                    <a:pt x="460850" y="111664"/>
                    <a:pt x="459094" y="112825"/>
                    <a:pt x="457324" y="114581"/>
                  </a:cubicBezTo>
                  <a:lnTo>
                    <a:pt x="326154" y="245171"/>
                  </a:lnTo>
                  <a:lnTo>
                    <a:pt x="310930" y="229946"/>
                  </a:lnTo>
                  <a:lnTo>
                    <a:pt x="442099" y="98762"/>
                  </a:lnTo>
                  <a:lnTo>
                    <a:pt x="442114" y="98762"/>
                  </a:lnTo>
                  <a:close/>
                  <a:moveTo>
                    <a:pt x="124131" y="522169"/>
                  </a:moveTo>
                  <a:cubicBezTo>
                    <a:pt x="116511" y="529788"/>
                    <a:pt x="103043" y="529788"/>
                    <a:pt x="95438" y="522169"/>
                  </a:cubicBezTo>
                  <a:lnTo>
                    <a:pt x="33946" y="460096"/>
                  </a:lnTo>
                  <a:cubicBezTo>
                    <a:pt x="29854" y="456003"/>
                    <a:pt x="28083" y="451315"/>
                    <a:pt x="28083" y="446047"/>
                  </a:cubicBezTo>
                  <a:cubicBezTo>
                    <a:pt x="28083" y="440779"/>
                    <a:pt x="30420" y="435511"/>
                    <a:pt x="33946" y="431998"/>
                  </a:cubicBezTo>
                  <a:lnTo>
                    <a:pt x="192647" y="273878"/>
                  </a:lnTo>
                  <a:lnTo>
                    <a:pt x="283413" y="364643"/>
                  </a:lnTo>
                  <a:lnTo>
                    <a:pt x="124131" y="522169"/>
                  </a:lnTo>
                  <a:lnTo>
                    <a:pt x="124131" y="522169"/>
                  </a:lnTo>
                  <a:close/>
                  <a:moveTo>
                    <a:pt x="531137" y="458340"/>
                  </a:moveTo>
                  <a:lnTo>
                    <a:pt x="506538" y="433740"/>
                  </a:lnTo>
                  <a:cubicBezTo>
                    <a:pt x="486626" y="415003"/>
                    <a:pt x="452665" y="415584"/>
                    <a:pt x="434509" y="433740"/>
                  </a:cubicBezTo>
                  <a:cubicBezTo>
                    <a:pt x="424553" y="443101"/>
                    <a:pt x="419285" y="455989"/>
                    <a:pt x="419285" y="470052"/>
                  </a:cubicBezTo>
                  <a:cubicBezTo>
                    <a:pt x="419285" y="484115"/>
                    <a:pt x="424553" y="496408"/>
                    <a:pt x="434509" y="506364"/>
                  </a:cubicBezTo>
                  <a:lnTo>
                    <a:pt x="459109" y="530964"/>
                  </a:lnTo>
                  <a:cubicBezTo>
                    <a:pt x="433928" y="535651"/>
                    <a:pt x="406992" y="528032"/>
                    <a:pt x="388836" y="509876"/>
                  </a:cubicBezTo>
                  <a:cubicBezTo>
                    <a:pt x="374192" y="495232"/>
                    <a:pt x="365992" y="475335"/>
                    <a:pt x="365992" y="454247"/>
                  </a:cubicBezTo>
                  <a:cubicBezTo>
                    <a:pt x="365992" y="444872"/>
                    <a:pt x="367748" y="436091"/>
                    <a:pt x="370680" y="427311"/>
                  </a:cubicBezTo>
                  <a:cubicBezTo>
                    <a:pt x="372436" y="423218"/>
                    <a:pt x="371275" y="417950"/>
                    <a:pt x="367748" y="415018"/>
                  </a:cubicBezTo>
                  <a:lnTo>
                    <a:pt x="141111" y="188381"/>
                  </a:lnTo>
                  <a:cubicBezTo>
                    <a:pt x="138775" y="186030"/>
                    <a:pt x="135843" y="184869"/>
                    <a:pt x="132911" y="184869"/>
                  </a:cubicBezTo>
                  <a:cubicBezTo>
                    <a:pt x="131750" y="184869"/>
                    <a:pt x="129980" y="184869"/>
                    <a:pt x="128819" y="185449"/>
                  </a:cubicBezTo>
                  <a:cubicBezTo>
                    <a:pt x="100126" y="195986"/>
                    <a:pt x="67907" y="188961"/>
                    <a:pt x="46834" y="167293"/>
                  </a:cubicBezTo>
                  <a:cubicBezTo>
                    <a:pt x="32190" y="153244"/>
                    <a:pt x="23990" y="133332"/>
                    <a:pt x="23990" y="112245"/>
                  </a:cubicBezTo>
                  <a:cubicBezTo>
                    <a:pt x="23990" y="106976"/>
                    <a:pt x="24571" y="101708"/>
                    <a:pt x="25166" y="97020"/>
                  </a:cubicBezTo>
                  <a:lnTo>
                    <a:pt x="49766" y="121620"/>
                  </a:lnTo>
                  <a:cubicBezTo>
                    <a:pt x="69678" y="141532"/>
                    <a:pt x="102477" y="141532"/>
                    <a:pt x="121794" y="121620"/>
                  </a:cubicBezTo>
                  <a:cubicBezTo>
                    <a:pt x="131750" y="112245"/>
                    <a:pt x="137019" y="99372"/>
                    <a:pt x="137019" y="85308"/>
                  </a:cubicBezTo>
                  <a:cubicBezTo>
                    <a:pt x="137019" y="71245"/>
                    <a:pt x="131750" y="58952"/>
                    <a:pt x="121794" y="49577"/>
                  </a:cubicBezTo>
                  <a:lnTo>
                    <a:pt x="97195" y="24977"/>
                  </a:lnTo>
                  <a:cubicBezTo>
                    <a:pt x="122375" y="20289"/>
                    <a:pt x="148731" y="27314"/>
                    <a:pt x="167467" y="46065"/>
                  </a:cubicBezTo>
                  <a:cubicBezTo>
                    <a:pt x="182111" y="61289"/>
                    <a:pt x="190296" y="80606"/>
                    <a:pt x="190296" y="101694"/>
                  </a:cubicBezTo>
                  <a:cubicBezTo>
                    <a:pt x="190296" y="111055"/>
                    <a:pt x="188540" y="120430"/>
                    <a:pt x="185609" y="128050"/>
                  </a:cubicBezTo>
                  <a:cubicBezTo>
                    <a:pt x="183852" y="132737"/>
                    <a:pt x="185014" y="137425"/>
                    <a:pt x="188540" y="140937"/>
                  </a:cubicBezTo>
                  <a:lnTo>
                    <a:pt x="414597" y="366979"/>
                  </a:lnTo>
                  <a:cubicBezTo>
                    <a:pt x="418109" y="370492"/>
                    <a:pt x="422797" y="371072"/>
                    <a:pt x="426890" y="369911"/>
                  </a:cubicBezTo>
                  <a:cubicBezTo>
                    <a:pt x="455582" y="359375"/>
                    <a:pt x="487801" y="366399"/>
                    <a:pt x="508874" y="387487"/>
                  </a:cubicBezTo>
                  <a:cubicBezTo>
                    <a:pt x="523518" y="402711"/>
                    <a:pt x="531718" y="422042"/>
                    <a:pt x="531718" y="443115"/>
                  </a:cubicBezTo>
                  <a:cubicBezTo>
                    <a:pt x="532298" y="448384"/>
                    <a:pt x="531718" y="453667"/>
                    <a:pt x="531123" y="458340"/>
                  </a:cubicBezTo>
                  <a:lnTo>
                    <a:pt x="531123" y="458340"/>
                  </a:lnTo>
                  <a:close/>
                </a:path>
              </a:pathLst>
            </a:custGeom>
            <a:grpFill/>
            <a:ln w="3175"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E02DF5DC-A7F4-0AE9-FF1C-C5D0F7B63C87}"/>
                </a:ext>
              </a:extLst>
            </p:cNvPr>
            <p:cNvSpPr/>
            <p:nvPr/>
          </p:nvSpPr>
          <p:spPr>
            <a:xfrm>
              <a:off x="2148988" y="812977"/>
              <a:ext cx="445486" cy="176855"/>
            </a:xfrm>
            <a:custGeom>
              <a:avLst/>
              <a:gdLst>
                <a:gd name="connsiteX0" fmla="*/ 441424 w 445486"/>
                <a:gd name="connsiteY0" fmla="*/ 45062 h 176855"/>
                <a:gd name="connsiteX1" fmla="*/ 384068 w 445486"/>
                <a:gd name="connsiteY1" fmla="*/ 2031 h 176855"/>
                <a:gd name="connsiteX2" fmla="*/ 376550 w 445486"/>
                <a:gd name="connsiteY2" fmla="*/ 100 h 176855"/>
                <a:gd name="connsiteX3" fmla="*/ 369860 w 445486"/>
                <a:gd name="connsiteY3" fmla="*/ 4062 h 176855"/>
                <a:gd name="connsiteX4" fmla="*/ 208401 w 445486"/>
                <a:gd name="connsiteY4" fmla="*/ 84872 h 176855"/>
                <a:gd name="connsiteX5" fmla="*/ 118942 w 445486"/>
                <a:gd name="connsiteY5" fmla="*/ 63944 h 176855"/>
                <a:gd name="connsiteX6" fmla="*/ 146807 w 445486"/>
                <a:gd name="connsiteY6" fmla="*/ 34090 h 176855"/>
                <a:gd name="connsiteX7" fmla="*/ 148621 w 445486"/>
                <a:gd name="connsiteY7" fmla="*/ 22944 h 176855"/>
                <a:gd name="connsiteX8" fmla="*/ 139028 w 445486"/>
                <a:gd name="connsiteY8" fmla="*/ 17008 h 176855"/>
                <a:gd name="connsiteX9" fmla="*/ 9789 w 445486"/>
                <a:gd name="connsiteY9" fmla="*/ 21507 h 176855"/>
                <a:gd name="connsiteX10" fmla="*/ 7 w 445486"/>
                <a:gd name="connsiteY10" fmla="*/ 32000 h 176855"/>
                <a:gd name="connsiteX11" fmla="*/ 4462 w 445486"/>
                <a:gd name="connsiteY11" fmla="*/ 161240 h 176855"/>
                <a:gd name="connsiteX12" fmla="*/ 11051 w 445486"/>
                <a:gd name="connsiteY12" fmla="*/ 170398 h 176855"/>
                <a:gd name="connsiteX13" fmla="*/ 22023 w 445486"/>
                <a:gd name="connsiteY13" fmla="*/ 167814 h 176855"/>
                <a:gd name="connsiteX14" fmla="*/ 54329 w 445486"/>
                <a:gd name="connsiteY14" fmla="*/ 133186 h 176855"/>
                <a:gd name="connsiteX15" fmla="*/ 208401 w 445486"/>
                <a:gd name="connsiteY15" fmla="*/ 176856 h 176855"/>
                <a:gd name="connsiteX16" fmla="*/ 443456 w 445486"/>
                <a:gd name="connsiteY16" fmla="*/ 59256 h 176855"/>
                <a:gd name="connsiteX17" fmla="*/ 445386 w 445486"/>
                <a:gd name="connsiteY17" fmla="*/ 51724 h 176855"/>
                <a:gd name="connsiteX18" fmla="*/ 441439 w 445486"/>
                <a:gd name="connsiteY18" fmla="*/ 45033 h 176855"/>
                <a:gd name="connsiteX19" fmla="*/ 441439 w 445486"/>
                <a:gd name="connsiteY19" fmla="*/ 45062 h 176855"/>
                <a:gd name="connsiteX20" fmla="*/ 208401 w 445486"/>
                <a:gd name="connsiteY20" fmla="*/ 156596 h 176855"/>
                <a:gd name="connsiteX21" fmla="*/ 58263 w 445486"/>
                <a:gd name="connsiteY21" fmla="*/ 111648 h 176855"/>
                <a:gd name="connsiteX22" fmla="*/ 52689 w 445486"/>
                <a:gd name="connsiteY22" fmla="*/ 109965 h 176855"/>
                <a:gd name="connsiteX23" fmla="*/ 45273 w 445486"/>
                <a:gd name="connsiteY23" fmla="*/ 113172 h 176855"/>
                <a:gd name="connsiteX24" fmla="*/ 23924 w 445486"/>
                <a:gd name="connsiteY24" fmla="*/ 136060 h 176855"/>
                <a:gd name="connsiteX25" fmla="*/ 20659 w 445486"/>
                <a:gd name="connsiteY25" fmla="*/ 41463 h 176855"/>
                <a:gd name="connsiteX26" fmla="*/ 115270 w 445486"/>
                <a:gd name="connsiteY26" fmla="*/ 38168 h 176855"/>
                <a:gd name="connsiteX27" fmla="*/ 95140 w 445486"/>
                <a:gd name="connsiteY27" fmla="*/ 59735 h 176855"/>
                <a:gd name="connsiteX28" fmla="*/ 92514 w 445486"/>
                <a:gd name="connsiteY28" fmla="*/ 68152 h 176855"/>
                <a:gd name="connsiteX29" fmla="*/ 97463 w 445486"/>
                <a:gd name="connsiteY29" fmla="*/ 75438 h 176855"/>
                <a:gd name="connsiteX30" fmla="*/ 208415 w 445486"/>
                <a:gd name="connsiteY30" fmla="*/ 105161 h 176855"/>
                <a:gd name="connsiteX31" fmla="*/ 379859 w 445486"/>
                <a:gd name="connsiteY31" fmla="*/ 24221 h 176855"/>
                <a:gd name="connsiteX32" fmla="*/ 421004 w 445486"/>
                <a:gd name="connsiteY32" fmla="*/ 55105 h 176855"/>
                <a:gd name="connsiteX33" fmla="*/ 208415 w 445486"/>
                <a:gd name="connsiteY33" fmla="*/ 156567 h 176855"/>
                <a:gd name="connsiteX34" fmla="*/ 208415 w 445486"/>
                <a:gd name="connsiteY34" fmla="*/ 156596 h 17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486" h="176855">
                  <a:moveTo>
                    <a:pt x="441424" y="45062"/>
                  </a:moveTo>
                  <a:lnTo>
                    <a:pt x="384068" y="2031"/>
                  </a:lnTo>
                  <a:cubicBezTo>
                    <a:pt x="381920" y="420"/>
                    <a:pt x="379206" y="-277"/>
                    <a:pt x="376550" y="100"/>
                  </a:cubicBezTo>
                  <a:cubicBezTo>
                    <a:pt x="373894" y="478"/>
                    <a:pt x="371485" y="1914"/>
                    <a:pt x="369860" y="4062"/>
                  </a:cubicBezTo>
                  <a:cubicBezTo>
                    <a:pt x="331342" y="55424"/>
                    <a:pt x="272491" y="84872"/>
                    <a:pt x="208401" y="84872"/>
                  </a:cubicBezTo>
                  <a:cubicBezTo>
                    <a:pt x="177299" y="84872"/>
                    <a:pt x="146619" y="77673"/>
                    <a:pt x="118942" y="63944"/>
                  </a:cubicBezTo>
                  <a:lnTo>
                    <a:pt x="146807" y="34090"/>
                  </a:lnTo>
                  <a:cubicBezTo>
                    <a:pt x="149608" y="31086"/>
                    <a:pt x="150334" y="26688"/>
                    <a:pt x="148621" y="22944"/>
                  </a:cubicBezTo>
                  <a:cubicBezTo>
                    <a:pt x="146909" y="19214"/>
                    <a:pt x="143179" y="16834"/>
                    <a:pt x="139028" y="17008"/>
                  </a:cubicBezTo>
                  <a:lnTo>
                    <a:pt x="9789" y="21507"/>
                  </a:lnTo>
                  <a:cubicBezTo>
                    <a:pt x="4187" y="21710"/>
                    <a:pt x="-196" y="26398"/>
                    <a:pt x="7" y="32000"/>
                  </a:cubicBezTo>
                  <a:lnTo>
                    <a:pt x="4462" y="161240"/>
                  </a:lnTo>
                  <a:cubicBezTo>
                    <a:pt x="4607" y="165362"/>
                    <a:pt x="7205" y="168961"/>
                    <a:pt x="11051" y="170398"/>
                  </a:cubicBezTo>
                  <a:cubicBezTo>
                    <a:pt x="14897" y="171820"/>
                    <a:pt x="19237" y="170818"/>
                    <a:pt x="22023" y="167814"/>
                  </a:cubicBezTo>
                  <a:lnTo>
                    <a:pt x="54329" y="133186"/>
                  </a:lnTo>
                  <a:cubicBezTo>
                    <a:pt x="100612" y="161777"/>
                    <a:pt x="153701" y="176856"/>
                    <a:pt x="208401" y="176856"/>
                  </a:cubicBezTo>
                  <a:cubicBezTo>
                    <a:pt x="301706" y="176856"/>
                    <a:pt x="387377" y="133999"/>
                    <a:pt x="443456" y="59256"/>
                  </a:cubicBezTo>
                  <a:cubicBezTo>
                    <a:pt x="445067" y="57093"/>
                    <a:pt x="445763" y="54394"/>
                    <a:pt x="445386" y="51724"/>
                  </a:cubicBezTo>
                  <a:cubicBezTo>
                    <a:pt x="445009" y="49068"/>
                    <a:pt x="443586" y="46658"/>
                    <a:pt x="441439" y="45033"/>
                  </a:cubicBezTo>
                  <a:lnTo>
                    <a:pt x="441439" y="45062"/>
                  </a:lnTo>
                  <a:close/>
                  <a:moveTo>
                    <a:pt x="208401" y="156596"/>
                  </a:moveTo>
                  <a:cubicBezTo>
                    <a:pt x="154804" y="156596"/>
                    <a:pt x="102890" y="141052"/>
                    <a:pt x="58263" y="111648"/>
                  </a:cubicBezTo>
                  <a:cubicBezTo>
                    <a:pt x="56550" y="110531"/>
                    <a:pt x="54620" y="109965"/>
                    <a:pt x="52689" y="109965"/>
                  </a:cubicBezTo>
                  <a:cubicBezTo>
                    <a:pt x="49947" y="109965"/>
                    <a:pt x="47247" y="111068"/>
                    <a:pt x="45273" y="113172"/>
                  </a:cubicBezTo>
                  <a:lnTo>
                    <a:pt x="23924" y="136060"/>
                  </a:lnTo>
                  <a:lnTo>
                    <a:pt x="20659" y="41463"/>
                  </a:lnTo>
                  <a:lnTo>
                    <a:pt x="115270" y="38168"/>
                  </a:lnTo>
                  <a:lnTo>
                    <a:pt x="95140" y="59735"/>
                  </a:lnTo>
                  <a:cubicBezTo>
                    <a:pt x="93036" y="61999"/>
                    <a:pt x="92064" y="65105"/>
                    <a:pt x="92514" y="68152"/>
                  </a:cubicBezTo>
                  <a:cubicBezTo>
                    <a:pt x="92963" y="71215"/>
                    <a:pt x="94792" y="73900"/>
                    <a:pt x="97463" y="75438"/>
                  </a:cubicBezTo>
                  <a:cubicBezTo>
                    <a:pt x="131060" y="94886"/>
                    <a:pt x="169433" y="105161"/>
                    <a:pt x="208415" y="105161"/>
                  </a:cubicBezTo>
                  <a:cubicBezTo>
                    <a:pt x="275553" y="105161"/>
                    <a:pt x="337481" y="75786"/>
                    <a:pt x="379859" y="24221"/>
                  </a:cubicBezTo>
                  <a:lnTo>
                    <a:pt x="421004" y="55105"/>
                  </a:lnTo>
                  <a:cubicBezTo>
                    <a:pt x="368800" y="119718"/>
                    <a:pt x="291881" y="156567"/>
                    <a:pt x="208415" y="156567"/>
                  </a:cubicBezTo>
                  <a:lnTo>
                    <a:pt x="208415" y="156596"/>
                  </a:lnTo>
                  <a:close/>
                </a:path>
              </a:pathLst>
            </a:custGeom>
            <a:grpFill/>
            <a:ln w="3175"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C8BFAFBB-456F-7DAB-A9C9-20E8541E41D9}"/>
                </a:ext>
              </a:extLst>
            </p:cNvPr>
            <p:cNvSpPr/>
            <p:nvPr/>
          </p:nvSpPr>
          <p:spPr>
            <a:xfrm>
              <a:off x="2372511" y="404525"/>
              <a:ext cx="332266" cy="399264"/>
            </a:xfrm>
            <a:custGeom>
              <a:avLst/>
              <a:gdLst>
                <a:gd name="connsiteX0" fmla="*/ 332148 w 332266"/>
                <a:gd name="connsiteY0" fmla="*/ 318630 h 399264"/>
                <a:gd name="connsiteX1" fmla="*/ 324398 w 332266"/>
                <a:gd name="connsiteY1" fmla="*/ 310430 h 399264"/>
                <a:gd name="connsiteX2" fmla="*/ 278435 w 332266"/>
                <a:gd name="connsiteY2" fmla="*/ 299937 h 399264"/>
                <a:gd name="connsiteX3" fmla="*/ 278580 w 332266"/>
                <a:gd name="connsiteY3" fmla="*/ 291635 h 399264"/>
                <a:gd name="connsiteX4" fmla="*/ 19811 w 332266"/>
                <a:gd name="connsiteY4" fmla="*/ 66 h 399264"/>
                <a:gd name="connsiteX5" fmla="*/ 12337 w 332266"/>
                <a:gd name="connsiteY5" fmla="*/ 2171 h 399264"/>
                <a:gd name="connsiteX6" fmla="*/ 8534 w 332266"/>
                <a:gd name="connsiteY6" fmla="*/ 8948 h 399264"/>
                <a:gd name="connsiteX7" fmla="*/ 73 w 332266"/>
                <a:gd name="connsiteY7" fmla="*/ 80150 h 399264"/>
                <a:gd name="connsiteX8" fmla="*/ 8955 w 332266"/>
                <a:gd name="connsiteY8" fmla="*/ 91426 h 399264"/>
                <a:gd name="connsiteX9" fmla="*/ 186161 w 332266"/>
                <a:gd name="connsiteY9" fmla="*/ 278864 h 399264"/>
                <a:gd name="connsiteX10" fmla="*/ 146046 w 332266"/>
                <a:gd name="connsiteY10" fmla="*/ 269720 h 399264"/>
                <a:gd name="connsiteX11" fmla="*/ 135510 w 332266"/>
                <a:gd name="connsiteY11" fmla="*/ 273741 h 399264"/>
                <a:gd name="connsiteX12" fmla="*/ 135190 w 332266"/>
                <a:gd name="connsiteY12" fmla="*/ 285017 h 399264"/>
                <a:gd name="connsiteX13" fmla="*/ 204012 w 332266"/>
                <a:gd name="connsiteY13" fmla="*/ 394505 h 399264"/>
                <a:gd name="connsiteX14" fmla="*/ 212618 w 332266"/>
                <a:gd name="connsiteY14" fmla="*/ 399265 h 399264"/>
                <a:gd name="connsiteX15" fmla="*/ 218002 w 332266"/>
                <a:gd name="connsiteY15" fmla="*/ 397712 h 399264"/>
                <a:gd name="connsiteX16" fmla="*/ 327518 w 332266"/>
                <a:gd name="connsiteY16" fmla="*/ 328905 h 399264"/>
                <a:gd name="connsiteX17" fmla="*/ 332119 w 332266"/>
                <a:gd name="connsiteY17" fmla="*/ 318615 h 399264"/>
                <a:gd name="connsiteX18" fmla="*/ 332148 w 332266"/>
                <a:gd name="connsiteY18" fmla="*/ 318615 h 399264"/>
                <a:gd name="connsiteX19" fmla="*/ 215811 w 332266"/>
                <a:gd name="connsiteY19" fmla="*/ 375129 h 399264"/>
                <a:gd name="connsiteX20" fmla="*/ 165436 w 332266"/>
                <a:gd name="connsiteY20" fmla="*/ 294988 h 399264"/>
                <a:gd name="connsiteX21" fmla="*/ 194477 w 332266"/>
                <a:gd name="connsiteY21" fmla="*/ 301620 h 399264"/>
                <a:gd name="connsiteX22" fmla="*/ 203068 w 332266"/>
                <a:gd name="connsiteY22" fmla="*/ 299632 h 399264"/>
                <a:gd name="connsiteX23" fmla="*/ 206885 w 332266"/>
                <a:gd name="connsiteY23" fmla="*/ 291664 h 399264"/>
                <a:gd name="connsiteX24" fmla="*/ 21422 w 332266"/>
                <a:gd name="connsiteY24" fmla="*/ 72734 h 399264"/>
                <a:gd name="connsiteX25" fmla="*/ 27474 w 332266"/>
                <a:gd name="connsiteY25" fmla="*/ 21647 h 399264"/>
                <a:gd name="connsiteX26" fmla="*/ 258276 w 332266"/>
                <a:gd name="connsiteY26" fmla="*/ 291664 h 399264"/>
                <a:gd name="connsiteX27" fmla="*/ 257768 w 332266"/>
                <a:gd name="connsiteY27" fmla="*/ 307382 h 399264"/>
                <a:gd name="connsiteX28" fmla="*/ 265649 w 332266"/>
                <a:gd name="connsiteY28" fmla="*/ 317846 h 399264"/>
                <a:gd name="connsiteX29" fmla="*/ 295981 w 332266"/>
                <a:gd name="connsiteY29" fmla="*/ 324769 h 399264"/>
                <a:gd name="connsiteX30" fmla="*/ 215811 w 332266"/>
                <a:gd name="connsiteY30" fmla="*/ 375129 h 399264"/>
                <a:gd name="connsiteX31" fmla="*/ 215811 w 332266"/>
                <a:gd name="connsiteY31" fmla="*/ 375129 h 3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266" h="399264">
                  <a:moveTo>
                    <a:pt x="332148" y="318630"/>
                  </a:moveTo>
                  <a:cubicBezTo>
                    <a:pt x="331466" y="314566"/>
                    <a:pt x="328404" y="311344"/>
                    <a:pt x="324398" y="310430"/>
                  </a:cubicBezTo>
                  <a:lnTo>
                    <a:pt x="278435" y="299937"/>
                  </a:lnTo>
                  <a:cubicBezTo>
                    <a:pt x="278522" y="297005"/>
                    <a:pt x="278580" y="294248"/>
                    <a:pt x="278580" y="291635"/>
                  </a:cubicBezTo>
                  <a:cubicBezTo>
                    <a:pt x="278580" y="142934"/>
                    <a:pt x="167337" y="17584"/>
                    <a:pt x="19811" y="66"/>
                  </a:cubicBezTo>
                  <a:cubicBezTo>
                    <a:pt x="17155" y="-239"/>
                    <a:pt x="14455" y="516"/>
                    <a:pt x="12337" y="2171"/>
                  </a:cubicBezTo>
                  <a:cubicBezTo>
                    <a:pt x="10203" y="3840"/>
                    <a:pt x="8853" y="6263"/>
                    <a:pt x="8534" y="8948"/>
                  </a:cubicBezTo>
                  <a:lnTo>
                    <a:pt x="73" y="80150"/>
                  </a:lnTo>
                  <a:cubicBezTo>
                    <a:pt x="-595" y="85723"/>
                    <a:pt x="3396" y="90759"/>
                    <a:pt x="8955" y="91426"/>
                  </a:cubicBezTo>
                  <a:cubicBezTo>
                    <a:pt x="105946" y="102935"/>
                    <a:pt x="180094" y="182395"/>
                    <a:pt x="186161" y="278864"/>
                  </a:cubicBezTo>
                  <a:lnTo>
                    <a:pt x="146046" y="269720"/>
                  </a:lnTo>
                  <a:cubicBezTo>
                    <a:pt x="142026" y="268806"/>
                    <a:pt x="137890" y="270403"/>
                    <a:pt x="135510" y="273741"/>
                  </a:cubicBezTo>
                  <a:cubicBezTo>
                    <a:pt x="133129" y="277093"/>
                    <a:pt x="133013" y="281534"/>
                    <a:pt x="135190" y="285017"/>
                  </a:cubicBezTo>
                  <a:lnTo>
                    <a:pt x="204012" y="394505"/>
                  </a:lnTo>
                  <a:cubicBezTo>
                    <a:pt x="205942" y="397581"/>
                    <a:pt x="209236" y="399265"/>
                    <a:pt x="212618" y="399265"/>
                  </a:cubicBezTo>
                  <a:cubicBezTo>
                    <a:pt x="214461" y="399265"/>
                    <a:pt x="216319" y="398757"/>
                    <a:pt x="218002" y="397712"/>
                  </a:cubicBezTo>
                  <a:lnTo>
                    <a:pt x="327518" y="328905"/>
                  </a:lnTo>
                  <a:cubicBezTo>
                    <a:pt x="331002" y="326714"/>
                    <a:pt x="332816" y="322664"/>
                    <a:pt x="332119" y="318615"/>
                  </a:cubicBezTo>
                  <a:lnTo>
                    <a:pt x="332148" y="318615"/>
                  </a:lnTo>
                  <a:close/>
                  <a:moveTo>
                    <a:pt x="215811" y="375129"/>
                  </a:moveTo>
                  <a:lnTo>
                    <a:pt x="165436" y="294988"/>
                  </a:lnTo>
                  <a:lnTo>
                    <a:pt x="194477" y="301620"/>
                  </a:lnTo>
                  <a:cubicBezTo>
                    <a:pt x="197495" y="302303"/>
                    <a:pt x="200659" y="301548"/>
                    <a:pt x="203068" y="299632"/>
                  </a:cubicBezTo>
                  <a:cubicBezTo>
                    <a:pt x="205477" y="297702"/>
                    <a:pt x="206885" y="294741"/>
                    <a:pt x="206885" y="291664"/>
                  </a:cubicBezTo>
                  <a:cubicBezTo>
                    <a:pt x="206885" y="182685"/>
                    <a:pt x="127861" y="90294"/>
                    <a:pt x="21422" y="72734"/>
                  </a:cubicBezTo>
                  <a:lnTo>
                    <a:pt x="27474" y="21647"/>
                  </a:lnTo>
                  <a:cubicBezTo>
                    <a:pt x="159747" y="42329"/>
                    <a:pt x="258276" y="156663"/>
                    <a:pt x="258276" y="291664"/>
                  </a:cubicBezTo>
                  <a:cubicBezTo>
                    <a:pt x="258276" y="296294"/>
                    <a:pt x="258117" y="301446"/>
                    <a:pt x="257768" y="307382"/>
                  </a:cubicBezTo>
                  <a:cubicBezTo>
                    <a:pt x="257492" y="312331"/>
                    <a:pt x="260816" y="316758"/>
                    <a:pt x="265649" y="317846"/>
                  </a:cubicBezTo>
                  <a:lnTo>
                    <a:pt x="295981" y="324769"/>
                  </a:lnTo>
                  <a:lnTo>
                    <a:pt x="215811" y="375129"/>
                  </a:lnTo>
                  <a:lnTo>
                    <a:pt x="215811" y="375129"/>
                  </a:lnTo>
                  <a:close/>
                </a:path>
              </a:pathLst>
            </a:custGeom>
            <a:grpFill/>
            <a:ln w="3175"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FF978333-06BA-96E4-5602-D70058B5F9CA}"/>
                </a:ext>
              </a:extLst>
            </p:cNvPr>
            <p:cNvSpPr/>
            <p:nvPr/>
          </p:nvSpPr>
          <p:spPr>
            <a:xfrm>
              <a:off x="2063701" y="379360"/>
              <a:ext cx="274318" cy="438550"/>
            </a:xfrm>
            <a:custGeom>
              <a:avLst/>
              <a:gdLst>
                <a:gd name="connsiteX0" fmla="*/ 108210 w 274318"/>
                <a:gd name="connsiteY0" fmla="*/ 396158 h 438550"/>
                <a:gd name="connsiteX1" fmla="*/ 91984 w 274318"/>
                <a:gd name="connsiteY1" fmla="*/ 316800 h 438550"/>
                <a:gd name="connsiteX2" fmla="*/ 181835 w 274318"/>
                <a:gd name="connsiteY2" fmla="*/ 149086 h 438550"/>
                <a:gd name="connsiteX3" fmla="*/ 193736 w 274318"/>
                <a:gd name="connsiteY3" fmla="*/ 188054 h 438550"/>
                <a:gd name="connsiteX4" fmla="*/ 202473 w 274318"/>
                <a:gd name="connsiteY4" fmla="*/ 195195 h 438550"/>
                <a:gd name="connsiteX5" fmla="*/ 212400 w 274318"/>
                <a:gd name="connsiteY5" fmla="*/ 189854 h 438550"/>
                <a:gd name="connsiteX6" fmla="*/ 273123 w 274318"/>
                <a:gd name="connsiteY6" fmla="*/ 75679 h 438550"/>
                <a:gd name="connsiteX7" fmla="*/ 268943 w 274318"/>
                <a:gd name="connsiteY7" fmla="*/ 61949 h 438550"/>
                <a:gd name="connsiteX8" fmla="*/ 154783 w 274318"/>
                <a:gd name="connsiteY8" fmla="*/ 1183 h 438550"/>
                <a:gd name="connsiteX9" fmla="*/ 143564 w 274318"/>
                <a:gd name="connsiteY9" fmla="*/ 2315 h 438550"/>
                <a:gd name="connsiteX10" fmla="*/ 140313 w 274318"/>
                <a:gd name="connsiteY10" fmla="*/ 13113 h 438550"/>
                <a:gd name="connsiteX11" fmla="*/ 154159 w 274318"/>
                <a:gd name="connsiteY11" fmla="*/ 58423 h 438550"/>
                <a:gd name="connsiteX12" fmla="*/ 0 w 274318"/>
                <a:gd name="connsiteY12" fmla="*/ 316800 h 438550"/>
                <a:gd name="connsiteX13" fmla="*/ 23671 w 274318"/>
                <a:gd name="connsiteY13" fmla="*/ 432412 h 438550"/>
                <a:gd name="connsiteX14" fmla="*/ 29229 w 274318"/>
                <a:gd name="connsiteY14" fmla="*/ 437825 h 438550"/>
                <a:gd name="connsiteX15" fmla="*/ 33003 w 274318"/>
                <a:gd name="connsiteY15" fmla="*/ 438551 h 438550"/>
                <a:gd name="connsiteX16" fmla="*/ 36994 w 274318"/>
                <a:gd name="connsiteY16" fmla="*/ 437738 h 438550"/>
                <a:gd name="connsiteX17" fmla="*/ 102884 w 274318"/>
                <a:gd name="connsiteY17" fmla="*/ 409496 h 438550"/>
                <a:gd name="connsiteX18" fmla="*/ 108224 w 274318"/>
                <a:gd name="connsiteY18" fmla="*/ 396158 h 438550"/>
                <a:gd name="connsiteX19" fmla="*/ 108210 w 274318"/>
                <a:gd name="connsiteY19" fmla="*/ 396158 h 438550"/>
                <a:gd name="connsiteX20" fmla="*/ 38489 w 274318"/>
                <a:gd name="connsiteY20" fmla="*/ 415011 h 438550"/>
                <a:gd name="connsiteX21" fmla="*/ 20289 w 274318"/>
                <a:gd name="connsiteY21" fmla="*/ 316815 h 438550"/>
                <a:gd name="connsiteX22" fmla="*/ 170878 w 274318"/>
                <a:gd name="connsiteY22" fmla="*/ 72587 h 438550"/>
                <a:gd name="connsiteX23" fmla="*/ 176015 w 274318"/>
                <a:gd name="connsiteY23" fmla="*/ 60556 h 438550"/>
                <a:gd name="connsiteX24" fmla="*/ 166887 w 274318"/>
                <a:gd name="connsiteY24" fmla="*/ 30630 h 438550"/>
                <a:gd name="connsiteX25" fmla="*/ 250453 w 274318"/>
                <a:gd name="connsiteY25" fmla="*/ 75113 h 438550"/>
                <a:gd name="connsiteX26" fmla="*/ 205999 w 274318"/>
                <a:gd name="connsiteY26" fmla="*/ 158679 h 438550"/>
                <a:gd name="connsiteX27" fmla="*/ 197393 w 274318"/>
                <a:gd name="connsiteY27" fmla="*/ 130524 h 438550"/>
                <a:gd name="connsiteX28" fmla="*/ 191399 w 274318"/>
                <a:gd name="connsiteY28" fmla="*/ 124037 h 438550"/>
                <a:gd name="connsiteX29" fmla="*/ 182590 w 274318"/>
                <a:gd name="connsiteY29" fmla="*/ 124704 h 438550"/>
                <a:gd name="connsiteX30" fmla="*/ 71666 w 274318"/>
                <a:gd name="connsiteY30" fmla="*/ 316800 h 438550"/>
                <a:gd name="connsiteX31" fmla="*/ 85744 w 274318"/>
                <a:gd name="connsiteY31" fmla="*/ 394750 h 438550"/>
                <a:gd name="connsiteX32" fmla="*/ 38460 w 274318"/>
                <a:gd name="connsiteY32" fmla="*/ 415011 h 438550"/>
                <a:gd name="connsiteX33" fmla="*/ 38489 w 274318"/>
                <a:gd name="connsiteY33" fmla="*/ 415011 h 4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4318" h="438550">
                  <a:moveTo>
                    <a:pt x="108210" y="396158"/>
                  </a:moveTo>
                  <a:cubicBezTo>
                    <a:pt x="97441" y="371036"/>
                    <a:pt x="91984" y="344332"/>
                    <a:pt x="91984" y="316800"/>
                  </a:cubicBezTo>
                  <a:cubicBezTo>
                    <a:pt x="91984" y="249503"/>
                    <a:pt x="126105" y="186371"/>
                    <a:pt x="181835" y="149086"/>
                  </a:cubicBezTo>
                  <a:lnTo>
                    <a:pt x="193736" y="188054"/>
                  </a:lnTo>
                  <a:cubicBezTo>
                    <a:pt x="194940" y="191973"/>
                    <a:pt x="198395" y="194788"/>
                    <a:pt x="202473" y="195195"/>
                  </a:cubicBezTo>
                  <a:cubicBezTo>
                    <a:pt x="206565" y="195543"/>
                    <a:pt x="210470" y="193482"/>
                    <a:pt x="212400" y="189854"/>
                  </a:cubicBezTo>
                  <a:lnTo>
                    <a:pt x="273123" y="75679"/>
                  </a:lnTo>
                  <a:cubicBezTo>
                    <a:pt x="275764" y="70730"/>
                    <a:pt x="273877" y="64591"/>
                    <a:pt x="268943" y="61949"/>
                  </a:cubicBezTo>
                  <a:lnTo>
                    <a:pt x="154783" y="1183"/>
                  </a:lnTo>
                  <a:cubicBezTo>
                    <a:pt x="151154" y="-733"/>
                    <a:pt x="146728" y="-298"/>
                    <a:pt x="143564" y="2315"/>
                  </a:cubicBezTo>
                  <a:cubicBezTo>
                    <a:pt x="140400" y="4927"/>
                    <a:pt x="139108" y="9194"/>
                    <a:pt x="140313" y="13113"/>
                  </a:cubicBezTo>
                  <a:lnTo>
                    <a:pt x="154159" y="58423"/>
                  </a:lnTo>
                  <a:cubicBezTo>
                    <a:pt x="60230" y="109320"/>
                    <a:pt x="0" y="209780"/>
                    <a:pt x="0" y="316800"/>
                  </a:cubicBezTo>
                  <a:cubicBezTo>
                    <a:pt x="0" y="356871"/>
                    <a:pt x="7968" y="395766"/>
                    <a:pt x="23671" y="432412"/>
                  </a:cubicBezTo>
                  <a:cubicBezTo>
                    <a:pt x="24730" y="434879"/>
                    <a:pt x="26733" y="436838"/>
                    <a:pt x="29229" y="437825"/>
                  </a:cubicBezTo>
                  <a:cubicBezTo>
                    <a:pt x="30449" y="438319"/>
                    <a:pt x="31726" y="438551"/>
                    <a:pt x="33003" y="438551"/>
                  </a:cubicBezTo>
                  <a:cubicBezTo>
                    <a:pt x="34367" y="438551"/>
                    <a:pt x="35731" y="438290"/>
                    <a:pt x="36994" y="437738"/>
                  </a:cubicBezTo>
                  <a:lnTo>
                    <a:pt x="102884" y="409496"/>
                  </a:lnTo>
                  <a:cubicBezTo>
                    <a:pt x="108036" y="407275"/>
                    <a:pt x="110430" y="401310"/>
                    <a:pt x="108224" y="396158"/>
                  </a:cubicBezTo>
                  <a:lnTo>
                    <a:pt x="108210" y="396158"/>
                  </a:lnTo>
                  <a:close/>
                  <a:moveTo>
                    <a:pt x="38489" y="415011"/>
                  </a:moveTo>
                  <a:cubicBezTo>
                    <a:pt x="26399" y="383691"/>
                    <a:pt x="20289" y="350703"/>
                    <a:pt x="20289" y="316815"/>
                  </a:cubicBezTo>
                  <a:cubicBezTo>
                    <a:pt x="20289" y="214541"/>
                    <a:pt x="79401" y="118681"/>
                    <a:pt x="170878" y="72587"/>
                  </a:cubicBezTo>
                  <a:cubicBezTo>
                    <a:pt x="175290" y="70367"/>
                    <a:pt x="177467" y="65287"/>
                    <a:pt x="176015" y="60556"/>
                  </a:cubicBezTo>
                  <a:lnTo>
                    <a:pt x="166887" y="30630"/>
                  </a:lnTo>
                  <a:lnTo>
                    <a:pt x="250453" y="75113"/>
                  </a:lnTo>
                  <a:lnTo>
                    <a:pt x="205999" y="158679"/>
                  </a:lnTo>
                  <a:lnTo>
                    <a:pt x="197393" y="130524"/>
                  </a:lnTo>
                  <a:cubicBezTo>
                    <a:pt x="196479" y="127563"/>
                    <a:pt x="194287" y="125169"/>
                    <a:pt x="191399" y="124037"/>
                  </a:cubicBezTo>
                  <a:cubicBezTo>
                    <a:pt x="188511" y="122905"/>
                    <a:pt x="185260" y="123151"/>
                    <a:pt x="182590" y="124704"/>
                  </a:cubicBezTo>
                  <a:cubicBezTo>
                    <a:pt x="114175" y="164383"/>
                    <a:pt x="71666" y="237994"/>
                    <a:pt x="71666" y="316800"/>
                  </a:cubicBezTo>
                  <a:cubicBezTo>
                    <a:pt x="71666" y="343679"/>
                    <a:pt x="76397" y="369860"/>
                    <a:pt x="85744" y="394750"/>
                  </a:cubicBezTo>
                  <a:lnTo>
                    <a:pt x="38460" y="415011"/>
                  </a:lnTo>
                  <a:lnTo>
                    <a:pt x="38489" y="415011"/>
                  </a:lnTo>
                  <a:close/>
                </a:path>
              </a:pathLst>
            </a:custGeom>
            <a:grpFill/>
            <a:ln w="317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D2D08C93-0EFA-CAC5-4210-A239F8A86573}"/>
                </a:ext>
              </a:extLst>
            </p:cNvPr>
            <p:cNvSpPr/>
            <p:nvPr/>
          </p:nvSpPr>
          <p:spPr>
            <a:xfrm>
              <a:off x="1261612" y="369682"/>
              <a:ext cx="562101" cy="629879"/>
            </a:xfrm>
            <a:custGeom>
              <a:avLst/>
              <a:gdLst>
                <a:gd name="connsiteX0" fmla="*/ 308163 w 562101"/>
                <a:gd name="connsiteY0" fmla="*/ 35257 h 629879"/>
                <a:gd name="connsiteX1" fmla="*/ 244320 w 562101"/>
                <a:gd name="connsiteY1" fmla="*/ 1223 h 629879"/>
                <a:gd name="connsiteX2" fmla="*/ 230242 w 562101"/>
                <a:gd name="connsiteY2" fmla="*/ 5519 h 629879"/>
                <a:gd name="connsiteX3" fmla="*/ 229023 w 562101"/>
                <a:gd name="connsiteY3" fmla="*/ 10410 h 629879"/>
                <a:gd name="connsiteX4" fmla="*/ 229023 w 562101"/>
                <a:gd name="connsiteY4" fmla="*/ 38856 h 629879"/>
                <a:gd name="connsiteX5" fmla="*/ 4897 w 562101"/>
                <a:gd name="connsiteY5" fmla="*/ 366940 h 629879"/>
                <a:gd name="connsiteX6" fmla="*/ 262157 w 562101"/>
                <a:gd name="connsiteY6" fmla="*/ 595275 h 629879"/>
                <a:gd name="connsiteX7" fmla="*/ 324752 w 562101"/>
                <a:gd name="connsiteY7" fmla="*/ 628656 h 629879"/>
                <a:gd name="connsiteX8" fmla="*/ 338830 w 562101"/>
                <a:gd name="connsiteY8" fmla="*/ 624374 h 629879"/>
                <a:gd name="connsiteX9" fmla="*/ 340049 w 562101"/>
                <a:gd name="connsiteY9" fmla="*/ 619483 h 629879"/>
                <a:gd name="connsiteX10" fmla="*/ 340049 w 562101"/>
                <a:gd name="connsiteY10" fmla="*/ 589368 h 629879"/>
                <a:gd name="connsiteX11" fmla="*/ 555816 w 562101"/>
                <a:gd name="connsiteY11" fmla="*/ 255987 h 629879"/>
                <a:gd name="connsiteX12" fmla="*/ 308134 w 562101"/>
                <a:gd name="connsiteY12" fmla="*/ 35286 h 629879"/>
                <a:gd name="connsiteX13" fmla="*/ 308163 w 562101"/>
                <a:gd name="connsiteY13" fmla="*/ 35257 h 629879"/>
                <a:gd name="connsiteX14" fmla="*/ 33734 w 562101"/>
                <a:gd name="connsiteY14" fmla="*/ 234159 h 629879"/>
                <a:gd name="connsiteX15" fmla="*/ 241011 w 562101"/>
                <a:gd name="connsiteY15" fmla="*/ 57854 h 629879"/>
                <a:gd name="connsiteX16" fmla="*/ 242201 w 562101"/>
                <a:gd name="connsiteY16" fmla="*/ 57418 h 629879"/>
                <a:gd name="connsiteX17" fmla="*/ 248326 w 562101"/>
                <a:gd name="connsiteY17" fmla="*/ 52643 h 629879"/>
                <a:gd name="connsiteX18" fmla="*/ 249168 w 562101"/>
                <a:gd name="connsiteY18" fmla="*/ 50844 h 629879"/>
                <a:gd name="connsiteX19" fmla="*/ 249574 w 562101"/>
                <a:gd name="connsiteY19" fmla="*/ 48826 h 629879"/>
                <a:gd name="connsiteX20" fmla="*/ 249835 w 562101"/>
                <a:gd name="connsiteY20" fmla="*/ 47564 h 629879"/>
                <a:gd name="connsiteX21" fmla="*/ 249835 w 562101"/>
                <a:gd name="connsiteY21" fmla="*/ 27739 h 629879"/>
                <a:gd name="connsiteX22" fmla="*/ 352588 w 562101"/>
                <a:gd name="connsiteY22" fmla="*/ 82511 h 629879"/>
                <a:gd name="connsiteX23" fmla="*/ 249835 w 562101"/>
                <a:gd name="connsiteY23" fmla="*/ 137211 h 629879"/>
                <a:gd name="connsiteX24" fmla="*/ 249835 w 562101"/>
                <a:gd name="connsiteY24" fmla="*/ 121653 h 629879"/>
                <a:gd name="connsiteX25" fmla="*/ 249617 w 562101"/>
                <a:gd name="connsiteY25" fmla="*/ 120565 h 629879"/>
                <a:gd name="connsiteX26" fmla="*/ 249617 w 562101"/>
                <a:gd name="connsiteY26" fmla="*/ 119491 h 629879"/>
                <a:gd name="connsiteX27" fmla="*/ 249240 w 562101"/>
                <a:gd name="connsiteY27" fmla="*/ 118606 h 629879"/>
                <a:gd name="connsiteX28" fmla="*/ 245917 w 562101"/>
                <a:gd name="connsiteY28" fmla="*/ 113715 h 629879"/>
                <a:gd name="connsiteX29" fmla="*/ 242521 w 562101"/>
                <a:gd name="connsiteY29" fmla="*/ 111886 h 629879"/>
                <a:gd name="connsiteX30" fmla="*/ 240358 w 562101"/>
                <a:gd name="connsiteY30" fmla="*/ 111451 h 629879"/>
                <a:gd name="connsiteX31" fmla="*/ 239444 w 562101"/>
                <a:gd name="connsiteY31" fmla="*/ 111262 h 629879"/>
                <a:gd name="connsiteX32" fmla="*/ 237267 w 562101"/>
                <a:gd name="connsiteY32" fmla="*/ 111494 h 629879"/>
                <a:gd name="connsiteX33" fmla="*/ 77550 w 562101"/>
                <a:gd name="connsiteY33" fmla="*/ 358522 h 629879"/>
                <a:gd name="connsiteX34" fmla="*/ 230068 w 562101"/>
                <a:gd name="connsiteY34" fmla="*/ 516556 h 629879"/>
                <a:gd name="connsiteX35" fmla="*/ 189490 w 562101"/>
                <a:gd name="connsiteY35" fmla="*/ 538152 h 629879"/>
                <a:gd name="connsiteX36" fmla="*/ 185194 w 562101"/>
                <a:gd name="connsiteY36" fmla="*/ 552229 h 629879"/>
                <a:gd name="connsiteX37" fmla="*/ 189490 w 562101"/>
                <a:gd name="connsiteY37" fmla="*/ 556525 h 629879"/>
                <a:gd name="connsiteX38" fmla="*/ 200302 w 562101"/>
                <a:gd name="connsiteY38" fmla="*/ 562302 h 629879"/>
                <a:gd name="connsiteX39" fmla="*/ 33763 w 562101"/>
                <a:gd name="connsiteY39" fmla="*/ 234159 h 629879"/>
                <a:gd name="connsiteX40" fmla="*/ 33734 w 562101"/>
                <a:gd name="connsiteY40" fmla="*/ 234159 h 629879"/>
                <a:gd name="connsiteX41" fmla="*/ 329672 w 562101"/>
                <a:gd name="connsiteY41" fmla="*/ 464918 h 629879"/>
                <a:gd name="connsiteX42" fmla="*/ 324781 w 562101"/>
                <a:gd name="connsiteY42" fmla="*/ 466137 h 629879"/>
                <a:gd name="connsiteX43" fmla="*/ 259530 w 562101"/>
                <a:gd name="connsiteY43" fmla="*/ 500867 h 629879"/>
                <a:gd name="connsiteX44" fmla="*/ 94965 w 562101"/>
                <a:gd name="connsiteY44" fmla="*/ 293591 h 629879"/>
                <a:gd name="connsiteX45" fmla="*/ 229038 w 562101"/>
                <a:gd name="connsiteY45" fmla="*/ 135122 h 629879"/>
                <a:gd name="connsiteX46" fmla="*/ 229038 w 562101"/>
                <a:gd name="connsiteY46" fmla="*/ 154555 h 629879"/>
                <a:gd name="connsiteX47" fmla="*/ 234088 w 562101"/>
                <a:gd name="connsiteY47" fmla="*/ 163480 h 629879"/>
                <a:gd name="connsiteX48" fmla="*/ 244335 w 562101"/>
                <a:gd name="connsiteY48" fmla="*/ 163741 h 629879"/>
                <a:gd name="connsiteX49" fmla="*/ 308236 w 562101"/>
                <a:gd name="connsiteY49" fmla="*/ 129723 h 629879"/>
                <a:gd name="connsiteX50" fmla="*/ 466458 w 562101"/>
                <a:gd name="connsiteY50" fmla="*/ 341992 h 629879"/>
                <a:gd name="connsiteX51" fmla="*/ 340092 w 562101"/>
                <a:gd name="connsiteY51" fmla="*/ 492667 h 629879"/>
                <a:gd name="connsiteX52" fmla="*/ 340092 w 562101"/>
                <a:gd name="connsiteY52" fmla="*/ 475310 h 629879"/>
                <a:gd name="connsiteX53" fmla="*/ 329686 w 562101"/>
                <a:gd name="connsiteY53" fmla="*/ 464904 h 629879"/>
                <a:gd name="connsiteX54" fmla="*/ 329672 w 562101"/>
                <a:gd name="connsiteY54" fmla="*/ 464904 h 629879"/>
                <a:gd name="connsiteX55" fmla="*/ 327814 w 562101"/>
                <a:gd name="connsiteY55" fmla="*/ 570835 h 629879"/>
                <a:gd name="connsiteX56" fmla="*/ 326755 w 562101"/>
                <a:gd name="connsiteY56" fmla="*/ 571256 h 629879"/>
                <a:gd name="connsiteX57" fmla="*/ 321791 w 562101"/>
                <a:gd name="connsiteY57" fmla="*/ 574493 h 629879"/>
                <a:gd name="connsiteX58" fmla="*/ 320688 w 562101"/>
                <a:gd name="connsiteY58" fmla="*/ 576118 h 629879"/>
                <a:gd name="connsiteX59" fmla="*/ 319498 w 562101"/>
                <a:gd name="connsiteY59" fmla="*/ 579964 h 629879"/>
                <a:gd name="connsiteX60" fmla="*/ 319281 w 562101"/>
                <a:gd name="connsiteY60" fmla="*/ 581067 h 629879"/>
                <a:gd name="connsiteX61" fmla="*/ 319281 w 562101"/>
                <a:gd name="connsiteY61" fmla="*/ 602126 h 629879"/>
                <a:gd name="connsiteX62" fmla="*/ 270168 w 562101"/>
                <a:gd name="connsiteY62" fmla="*/ 575944 h 629879"/>
                <a:gd name="connsiteX63" fmla="*/ 269268 w 562101"/>
                <a:gd name="connsiteY63" fmla="*/ 575523 h 629879"/>
                <a:gd name="connsiteX64" fmla="*/ 216498 w 562101"/>
                <a:gd name="connsiteY64" fmla="*/ 547367 h 629879"/>
                <a:gd name="connsiteX65" fmla="*/ 319281 w 562101"/>
                <a:gd name="connsiteY65" fmla="*/ 492667 h 629879"/>
                <a:gd name="connsiteX66" fmla="*/ 319281 w 562101"/>
                <a:gd name="connsiteY66" fmla="*/ 506658 h 629879"/>
                <a:gd name="connsiteX67" fmla="*/ 319585 w 562101"/>
                <a:gd name="connsiteY67" fmla="*/ 509212 h 629879"/>
                <a:gd name="connsiteX68" fmla="*/ 319963 w 562101"/>
                <a:gd name="connsiteY68" fmla="*/ 510054 h 629879"/>
                <a:gd name="connsiteX69" fmla="*/ 321864 w 562101"/>
                <a:gd name="connsiteY69" fmla="*/ 513334 h 629879"/>
                <a:gd name="connsiteX70" fmla="*/ 322822 w 562101"/>
                <a:gd name="connsiteY70" fmla="*/ 514365 h 629879"/>
                <a:gd name="connsiteX71" fmla="*/ 324839 w 562101"/>
                <a:gd name="connsiteY71" fmla="*/ 515729 h 629879"/>
                <a:gd name="connsiteX72" fmla="*/ 325942 w 562101"/>
                <a:gd name="connsiteY72" fmla="*/ 516324 h 629879"/>
                <a:gd name="connsiteX73" fmla="*/ 329672 w 562101"/>
                <a:gd name="connsiteY73" fmla="*/ 517079 h 629879"/>
                <a:gd name="connsiteX74" fmla="*/ 329701 w 562101"/>
                <a:gd name="connsiteY74" fmla="*/ 517079 h 629879"/>
                <a:gd name="connsiteX75" fmla="*/ 332241 w 562101"/>
                <a:gd name="connsiteY75" fmla="*/ 516759 h 629879"/>
                <a:gd name="connsiteX76" fmla="*/ 482887 w 562101"/>
                <a:gd name="connsiteY76" fmla="*/ 264071 h 629879"/>
                <a:gd name="connsiteX77" fmla="*/ 336696 w 562101"/>
                <a:gd name="connsiteY77" fmla="*/ 114614 h 629879"/>
                <a:gd name="connsiteX78" fmla="*/ 379655 w 562101"/>
                <a:gd name="connsiteY78" fmla="*/ 91742 h 629879"/>
                <a:gd name="connsiteX79" fmla="*/ 383995 w 562101"/>
                <a:gd name="connsiteY79" fmla="*/ 77809 h 629879"/>
                <a:gd name="connsiteX80" fmla="*/ 382326 w 562101"/>
                <a:gd name="connsiteY80" fmla="*/ 75487 h 629879"/>
                <a:gd name="connsiteX81" fmla="*/ 541288 w 562101"/>
                <a:gd name="connsiteY81" fmla="*/ 314954 h 629879"/>
                <a:gd name="connsiteX82" fmla="*/ 327843 w 562101"/>
                <a:gd name="connsiteY82" fmla="*/ 570835 h 629879"/>
                <a:gd name="connsiteX83" fmla="*/ 327814 w 562101"/>
                <a:gd name="connsiteY83" fmla="*/ 570835 h 6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62101" h="629879">
                  <a:moveTo>
                    <a:pt x="308163" y="35257"/>
                  </a:moveTo>
                  <a:lnTo>
                    <a:pt x="244320" y="1223"/>
                  </a:lnTo>
                  <a:cubicBezTo>
                    <a:pt x="239255" y="-1476"/>
                    <a:pt x="232942" y="440"/>
                    <a:pt x="230242" y="5519"/>
                  </a:cubicBezTo>
                  <a:cubicBezTo>
                    <a:pt x="229444" y="7029"/>
                    <a:pt x="229023" y="8698"/>
                    <a:pt x="229023" y="10410"/>
                  </a:cubicBezTo>
                  <a:lnTo>
                    <a:pt x="229023" y="38856"/>
                  </a:lnTo>
                  <a:cubicBezTo>
                    <a:pt x="76534" y="67563"/>
                    <a:pt x="-23796" y="214450"/>
                    <a:pt x="4897" y="366940"/>
                  </a:cubicBezTo>
                  <a:cubicBezTo>
                    <a:pt x="28597" y="492798"/>
                    <a:pt x="134398" y="586698"/>
                    <a:pt x="262157" y="595275"/>
                  </a:cubicBezTo>
                  <a:lnTo>
                    <a:pt x="324752" y="628656"/>
                  </a:lnTo>
                  <a:cubicBezTo>
                    <a:pt x="329817" y="631355"/>
                    <a:pt x="336130" y="629439"/>
                    <a:pt x="338830" y="624374"/>
                  </a:cubicBezTo>
                  <a:cubicBezTo>
                    <a:pt x="339642" y="622865"/>
                    <a:pt x="340049" y="621196"/>
                    <a:pt x="340049" y="619483"/>
                  </a:cubicBezTo>
                  <a:lnTo>
                    <a:pt x="340049" y="589368"/>
                  </a:lnTo>
                  <a:cubicBezTo>
                    <a:pt x="491697" y="556888"/>
                    <a:pt x="588296" y="407620"/>
                    <a:pt x="555816" y="255987"/>
                  </a:cubicBezTo>
                  <a:cubicBezTo>
                    <a:pt x="530186" y="136297"/>
                    <a:pt x="429972" y="47012"/>
                    <a:pt x="308134" y="35286"/>
                  </a:cubicBezTo>
                  <a:lnTo>
                    <a:pt x="308163" y="35257"/>
                  </a:lnTo>
                  <a:close/>
                  <a:moveTo>
                    <a:pt x="33734" y="234159"/>
                  </a:moveTo>
                  <a:cubicBezTo>
                    <a:pt x="64140" y="141057"/>
                    <a:pt x="144252" y="72933"/>
                    <a:pt x="241011" y="57854"/>
                  </a:cubicBezTo>
                  <a:cubicBezTo>
                    <a:pt x="241417" y="57737"/>
                    <a:pt x="241824" y="57592"/>
                    <a:pt x="242201" y="57418"/>
                  </a:cubicBezTo>
                  <a:cubicBezTo>
                    <a:pt x="244828" y="56765"/>
                    <a:pt x="247049" y="55023"/>
                    <a:pt x="248326" y="52643"/>
                  </a:cubicBezTo>
                  <a:cubicBezTo>
                    <a:pt x="248660" y="52077"/>
                    <a:pt x="248950" y="51482"/>
                    <a:pt x="249168" y="50844"/>
                  </a:cubicBezTo>
                  <a:cubicBezTo>
                    <a:pt x="249371" y="50191"/>
                    <a:pt x="249516" y="49508"/>
                    <a:pt x="249574" y="48826"/>
                  </a:cubicBezTo>
                  <a:cubicBezTo>
                    <a:pt x="249690" y="48420"/>
                    <a:pt x="249777" y="47999"/>
                    <a:pt x="249835" y="47564"/>
                  </a:cubicBezTo>
                  <a:lnTo>
                    <a:pt x="249835" y="27739"/>
                  </a:lnTo>
                  <a:lnTo>
                    <a:pt x="352588" y="82511"/>
                  </a:lnTo>
                  <a:lnTo>
                    <a:pt x="249835" y="137211"/>
                  </a:lnTo>
                  <a:lnTo>
                    <a:pt x="249835" y="121653"/>
                  </a:lnTo>
                  <a:cubicBezTo>
                    <a:pt x="249777" y="121291"/>
                    <a:pt x="249719" y="120913"/>
                    <a:pt x="249617" y="120565"/>
                  </a:cubicBezTo>
                  <a:cubicBezTo>
                    <a:pt x="249632" y="120202"/>
                    <a:pt x="249617" y="119839"/>
                    <a:pt x="249617" y="119491"/>
                  </a:cubicBezTo>
                  <a:cubicBezTo>
                    <a:pt x="249501" y="119186"/>
                    <a:pt x="249371" y="118896"/>
                    <a:pt x="249240" y="118606"/>
                  </a:cubicBezTo>
                  <a:cubicBezTo>
                    <a:pt x="248660" y="116675"/>
                    <a:pt x="247499" y="114963"/>
                    <a:pt x="245917" y="113715"/>
                  </a:cubicBezTo>
                  <a:cubicBezTo>
                    <a:pt x="244915" y="112873"/>
                    <a:pt x="243769" y="112249"/>
                    <a:pt x="242521" y="111886"/>
                  </a:cubicBezTo>
                  <a:cubicBezTo>
                    <a:pt x="241824" y="111654"/>
                    <a:pt x="241098" y="111509"/>
                    <a:pt x="240358" y="111451"/>
                  </a:cubicBezTo>
                  <a:cubicBezTo>
                    <a:pt x="240039" y="111422"/>
                    <a:pt x="239763" y="111262"/>
                    <a:pt x="239444" y="111262"/>
                  </a:cubicBezTo>
                  <a:cubicBezTo>
                    <a:pt x="238733" y="111465"/>
                    <a:pt x="238007" y="111538"/>
                    <a:pt x="237267" y="111494"/>
                  </a:cubicBezTo>
                  <a:cubicBezTo>
                    <a:pt x="124950" y="135600"/>
                    <a:pt x="53443" y="246205"/>
                    <a:pt x="77550" y="358522"/>
                  </a:cubicBezTo>
                  <a:cubicBezTo>
                    <a:pt x="94167" y="435936"/>
                    <a:pt x="153294" y="497210"/>
                    <a:pt x="230068" y="516556"/>
                  </a:cubicBezTo>
                  <a:lnTo>
                    <a:pt x="189490" y="538152"/>
                  </a:lnTo>
                  <a:cubicBezTo>
                    <a:pt x="184410" y="540851"/>
                    <a:pt x="182494" y="547150"/>
                    <a:pt x="185194" y="552229"/>
                  </a:cubicBezTo>
                  <a:cubicBezTo>
                    <a:pt x="186166" y="554058"/>
                    <a:pt x="187661" y="555553"/>
                    <a:pt x="189490" y="556525"/>
                  </a:cubicBezTo>
                  <a:lnTo>
                    <a:pt x="200302" y="562302"/>
                  </a:lnTo>
                  <a:cubicBezTo>
                    <a:pt x="63704" y="517674"/>
                    <a:pt x="-10864" y="370757"/>
                    <a:pt x="33763" y="234159"/>
                  </a:cubicBezTo>
                  <a:lnTo>
                    <a:pt x="33734" y="234159"/>
                  </a:lnTo>
                  <a:close/>
                  <a:moveTo>
                    <a:pt x="329672" y="464918"/>
                  </a:moveTo>
                  <a:cubicBezTo>
                    <a:pt x="327959" y="464918"/>
                    <a:pt x="326290" y="465339"/>
                    <a:pt x="324781" y="466137"/>
                  </a:cubicBezTo>
                  <a:lnTo>
                    <a:pt x="259530" y="500867"/>
                  </a:lnTo>
                  <a:cubicBezTo>
                    <a:pt x="156849" y="489068"/>
                    <a:pt x="83166" y="396286"/>
                    <a:pt x="94965" y="293591"/>
                  </a:cubicBezTo>
                  <a:cubicBezTo>
                    <a:pt x="103586" y="218543"/>
                    <a:pt x="156472" y="156049"/>
                    <a:pt x="229038" y="135122"/>
                  </a:cubicBezTo>
                  <a:lnTo>
                    <a:pt x="229038" y="154555"/>
                  </a:lnTo>
                  <a:cubicBezTo>
                    <a:pt x="229038" y="158212"/>
                    <a:pt x="230953" y="161594"/>
                    <a:pt x="234088" y="163480"/>
                  </a:cubicBezTo>
                  <a:cubicBezTo>
                    <a:pt x="237223" y="165352"/>
                    <a:pt x="241113" y="165454"/>
                    <a:pt x="244335" y="163741"/>
                  </a:cubicBezTo>
                  <a:lnTo>
                    <a:pt x="308236" y="129723"/>
                  </a:lnTo>
                  <a:cubicBezTo>
                    <a:pt x="410539" y="144657"/>
                    <a:pt x="481378" y="239689"/>
                    <a:pt x="466458" y="341992"/>
                  </a:cubicBezTo>
                  <a:cubicBezTo>
                    <a:pt x="456226" y="412076"/>
                    <a:pt x="407317" y="470390"/>
                    <a:pt x="340092" y="492667"/>
                  </a:cubicBezTo>
                  <a:lnTo>
                    <a:pt x="340092" y="475310"/>
                  </a:lnTo>
                  <a:cubicBezTo>
                    <a:pt x="340092" y="469562"/>
                    <a:pt x="335434" y="464904"/>
                    <a:pt x="329686" y="464904"/>
                  </a:cubicBezTo>
                  <a:lnTo>
                    <a:pt x="329672" y="464904"/>
                  </a:lnTo>
                  <a:close/>
                  <a:moveTo>
                    <a:pt x="327814" y="570835"/>
                  </a:moveTo>
                  <a:cubicBezTo>
                    <a:pt x="327451" y="570951"/>
                    <a:pt x="327103" y="571096"/>
                    <a:pt x="326755" y="571256"/>
                  </a:cubicBezTo>
                  <a:cubicBezTo>
                    <a:pt x="324825" y="571822"/>
                    <a:pt x="323098" y="572954"/>
                    <a:pt x="321791" y="574493"/>
                  </a:cubicBezTo>
                  <a:cubicBezTo>
                    <a:pt x="321370" y="575001"/>
                    <a:pt x="320993" y="575552"/>
                    <a:pt x="320688" y="576118"/>
                  </a:cubicBezTo>
                  <a:cubicBezTo>
                    <a:pt x="320021" y="577308"/>
                    <a:pt x="319614" y="578614"/>
                    <a:pt x="319498" y="579964"/>
                  </a:cubicBezTo>
                  <a:cubicBezTo>
                    <a:pt x="319411" y="580327"/>
                    <a:pt x="319324" y="580690"/>
                    <a:pt x="319281" y="581067"/>
                  </a:cubicBezTo>
                  <a:lnTo>
                    <a:pt x="319281" y="602126"/>
                  </a:lnTo>
                  <a:lnTo>
                    <a:pt x="270168" y="575944"/>
                  </a:lnTo>
                  <a:cubicBezTo>
                    <a:pt x="269878" y="575784"/>
                    <a:pt x="269573" y="575639"/>
                    <a:pt x="269268" y="575523"/>
                  </a:cubicBezTo>
                  <a:lnTo>
                    <a:pt x="216498" y="547367"/>
                  </a:lnTo>
                  <a:lnTo>
                    <a:pt x="319281" y="492667"/>
                  </a:lnTo>
                  <a:lnTo>
                    <a:pt x="319281" y="506658"/>
                  </a:lnTo>
                  <a:cubicBezTo>
                    <a:pt x="319513" y="507500"/>
                    <a:pt x="319614" y="508356"/>
                    <a:pt x="319585" y="509212"/>
                  </a:cubicBezTo>
                  <a:cubicBezTo>
                    <a:pt x="319658" y="509517"/>
                    <a:pt x="319846" y="509749"/>
                    <a:pt x="319963" y="510054"/>
                  </a:cubicBezTo>
                  <a:cubicBezTo>
                    <a:pt x="320398" y="511244"/>
                    <a:pt x="321037" y="512362"/>
                    <a:pt x="321864" y="513334"/>
                  </a:cubicBezTo>
                  <a:cubicBezTo>
                    <a:pt x="322154" y="513697"/>
                    <a:pt x="322473" y="514045"/>
                    <a:pt x="322822" y="514365"/>
                  </a:cubicBezTo>
                  <a:cubicBezTo>
                    <a:pt x="323431" y="514902"/>
                    <a:pt x="324113" y="515351"/>
                    <a:pt x="324839" y="515729"/>
                  </a:cubicBezTo>
                  <a:cubicBezTo>
                    <a:pt x="325202" y="515961"/>
                    <a:pt x="325565" y="516150"/>
                    <a:pt x="325942" y="516324"/>
                  </a:cubicBezTo>
                  <a:cubicBezTo>
                    <a:pt x="327132" y="516803"/>
                    <a:pt x="328380" y="517064"/>
                    <a:pt x="329672" y="517079"/>
                  </a:cubicBezTo>
                  <a:lnTo>
                    <a:pt x="329701" y="517079"/>
                  </a:lnTo>
                  <a:cubicBezTo>
                    <a:pt x="330557" y="517079"/>
                    <a:pt x="331414" y="516977"/>
                    <a:pt x="332241" y="516759"/>
                  </a:cubicBezTo>
                  <a:cubicBezTo>
                    <a:pt x="443615" y="488575"/>
                    <a:pt x="511057" y="375445"/>
                    <a:pt x="482887" y="264071"/>
                  </a:cubicBezTo>
                  <a:cubicBezTo>
                    <a:pt x="464543" y="191592"/>
                    <a:pt x="408739" y="134541"/>
                    <a:pt x="336696" y="114614"/>
                  </a:cubicBezTo>
                  <a:lnTo>
                    <a:pt x="379655" y="91742"/>
                  </a:lnTo>
                  <a:cubicBezTo>
                    <a:pt x="384706" y="89100"/>
                    <a:pt x="386651" y="82845"/>
                    <a:pt x="383995" y="77809"/>
                  </a:cubicBezTo>
                  <a:cubicBezTo>
                    <a:pt x="383545" y="76953"/>
                    <a:pt x="382993" y="76184"/>
                    <a:pt x="382326" y="75487"/>
                  </a:cubicBezTo>
                  <a:cubicBezTo>
                    <a:pt x="478214" y="116603"/>
                    <a:pt x="540635" y="210633"/>
                    <a:pt x="541288" y="314954"/>
                  </a:cubicBezTo>
                  <a:cubicBezTo>
                    <a:pt x="541390" y="440652"/>
                    <a:pt x="451510" y="548398"/>
                    <a:pt x="327843" y="570835"/>
                  </a:cubicBezTo>
                  <a:lnTo>
                    <a:pt x="327814" y="570835"/>
                  </a:lnTo>
                  <a:close/>
                </a:path>
              </a:pathLst>
            </a:custGeom>
            <a:grpFill/>
            <a:ln w="3175" cap="flat">
              <a:noFill/>
              <a:prstDash val="solid"/>
              <a:miter/>
            </a:ln>
          </p:spPr>
          <p:txBody>
            <a:bodyPr rtlCol="0" anchor="ctr"/>
            <a:lstStyle/>
            <a:p>
              <a:endParaRPr lang="fr-FR" dirty="0"/>
            </a:p>
          </p:txBody>
        </p:sp>
      </p:grpSp>
      <p:pic>
        <p:nvPicPr>
          <p:cNvPr id="2" name="Graphique 1">
            <a:extLst>
              <a:ext uri="{FF2B5EF4-FFF2-40B4-BE49-F238E27FC236}">
                <a16:creationId xmlns:a16="http://schemas.microsoft.com/office/drawing/2014/main" id="{B5BCDFE7-3261-5D8E-75A8-EE67C2BAB511}"/>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785607" y="6283141"/>
            <a:ext cx="878089" cy="447072"/>
          </a:xfrm>
          <a:prstGeom prst="rect">
            <a:avLst/>
          </a:prstGeom>
        </p:spPr>
      </p:pic>
      <p:pic>
        <p:nvPicPr>
          <p:cNvPr id="7" name="Graphique 6">
            <a:extLst>
              <a:ext uri="{FF2B5EF4-FFF2-40B4-BE49-F238E27FC236}">
                <a16:creationId xmlns:a16="http://schemas.microsoft.com/office/drawing/2014/main" id="{F0AD7A39-E12E-D6CE-3EAE-DAF020C3BB5B}"/>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785607" y="6283141"/>
            <a:ext cx="878089" cy="447072"/>
          </a:xfrm>
          <a:prstGeom prst="rect">
            <a:avLst/>
          </a:prstGeom>
        </p:spPr>
      </p:pic>
      <p:pic>
        <p:nvPicPr>
          <p:cNvPr id="16" name="Graphique 15">
            <a:extLst>
              <a:ext uri="{FF2B5EF4-FFF2-40B4-BE49-F238E27FC236}">
                <a16:creationId xmlns:a16="http://schemas.microsoft.com/office/drawing/2014/main" id="{8D28E1DB-0380-70E3-89CE-4D5DC07FC64E}"/>
              </a:ext>
            </a:extLst>
          </p:cNvPr>
          <p:cNvPicPr>
            <a:picLocks noChangeAspect="1"/>
          </p:cNvPicPr>
          <p:nvPr userDrawn="1"/>
        </p:nvPicPr>
        <p:blipFill>
          <a:blip r:embed="rId45">
            <a:extLst>
              <a:ext uri="{96DAC541-7B7A-43D3-8B79-37D633B846F1}">
                <asvg:svgBlip xmlns:asvg="http://schemas.microsoft.com/office/drawing/2016/SVG/main" r:embed="rId46"/>
              </a:ext>
            </a:extLst>
          </a:blip>
          <a:stretch>
            <a:fillRect/>
          </a:stretch>
        </p:blipFill>
        <p:spPr>
          <a:xfrm>
            <a:off x="785607" y="6283141"/>
            <a:ext cx="878089" cy="447072"/>
          </a:xfrm>
          <a:prstGeom prst="rect">
            <a:avLst/>
          </a:prstGeom>
        </p:spPr>
      </p:pic>
    </p:spTree>
    <p:extLst>
      <p:ext uri="{BB962C8B-B14F-4D97-AF65-F5344CB8AC3E}">
        <p14:creationId xmlns:p14="http://schemas.microsoft.com/office/powerpoint/2010/main" val="3678604379"/>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 id="2147484364" r:id="rId16"/>
    <p:sldLayoutId id="2147484365" r:id="rId17"/>
    <p:sldLayoutId id="2147484366" r:id="rId18"/>
    <p:sldLayoutId id="2147484367" r:id="rId19"/>
    <p:sldLayoutId id="2147484368" r:id="rId20"/>
    <p:sldLayoutId id="2147484369" r:id="rId21"/>
    <p:sldLayoutId id="2147484370" r:id="rId22"/>
    <p:sldLayoutId id="2147484371" r:id="rId23"/>
    <p:sldLayoutId id="2147484372" r:id="rId24"/>
    <p:sldLayoutId id="2147484373" r:id="rId25"/>
    <p:sldLayoutId id="2147484374" r:id="rId26"/>
    <p:sldLayoutId id="2147484375" r:id="rId27"/>
    <p:sldLayoutId id="2147484376" r:id="rId28"/>
    <p:sldLayoutId id="2147484377" r:id="rId29"/>
    <p:sldLayoutId id="2147484378" r:id="rId30"/>
    <p:sldLayoutId id="2147484379" r:id="rId31"/>
    <p:sldLayoutId id="2147484380" r:id="rId32"/>
    <p:sldLayoutId id="2147484381" r:id="rId33"/>
    <p:sldLayoutId id="2147484382" r:id="rId34"/>
    <p:sldLayoutId id="2147484383" r:id="rId35"/>
    <p:sldLayoutId id="2147484384" r:id="rId36"/>
    <p:sldLayoutId id="2147484385" r:id="rId37"/>
    <p:sldLayoutId id="2147484386" r:id="rId38"/>
    <p:sldLayoutId id="2147484387" r:id="rId39"/>
    <p:sldLayoutId id="2147484388" r:id="rId40"/>
    <p:sldLayoutId id="2147484389" r:id="rId41"/>
    <p:sldLayoutId id="2147484390" r:id="rId42"/>
    <p:sldLayoutId id="2147484391" r:id="rId4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400" b="0" i="0" kern="1200">
          <a:solidFill>
            <a:schemeClr val="bg2"/>
          </a:solidFill>
          <a:latin typeface="Trade Gothic Inline" panose="020B0504030203020204" pitchFamily="34" charset="0"/>
          <a:ea typeface="+mj-ea"/>
          <a:cs typeface="Trade Gothic Inline" panose="020B0504030203020204" pitchFamily="34" charset="0"/>
        </a:defRPr>
      </a:lvl1pPr>
    </p:titleStyle>
    <p:bodyStyle>
      <a:lvl1pPr marL="0" indent="0" algn="l" defTabSz="914400" rtl="0" eaLnBrk="1" latinLnBrk="0" hangingPunct="1">
        <a:lnSpc>
          <a:spcPct val="90000"/>
        </a:lnSpc>
        <a:spcBef>
          <a:spcPts val="1000"/>
        </a:spcBef>
        <a:spcAft>
          <a:spcPts val="1200"/>
        </a:spcAft>
        <a:buClr>
          <a:schemeClr val="tx2"/>
        </a:buClr>
        <a:buFontTx/>
        <a:buNone/>
        <a:defRPr sz="1600" b="1" kern="1200">
          <a:solidFill>
            <a:schemeClr val="accent2"/>
          </a:solidFill>
          <a:latin typeface="Trade Gothic Next" panose="020B0403040303020004" pitchFamily="34" charset="0"/>
          <a:ea typeface="+mn-ea"/>
          <a:cs typeface="Trade Gothic Next" panose="020B0403040303020004" pitchFamily="34" charset="0"/>
        </a:defRPr>
      </a:lvl1pPr>
      <a:lvl2pPr marL="0" indent="-457200" algn="l" defTabSz="914400" rtl="0" eaLnBrk="1" latinLnBrk="0" hangingPunct="1">
        <a:lnSpc>
          <a:spcPct val="90000"/>
        </a:lnSpc>
        <a:spcBef>
          <a:spcPts val="300"/>
        </a:spcBef>
        <a:spcAft>
          <a:spcPts val="300"/>
        </a:spcAft>
        <a:buClr>
          <a:schemeClr val="tx2"/>
        </a:buClr>
        <a:buFontTx/>
        <a:buNone/>
        <a:defRPr sz="1400" kern="1200">
          <a:solidFill>
            <a:schemeClr val="tx1"/>
          </a:solidFill>
          <a:latin typeface="Trade Gothic Next" panose="020B0403040303020004" pitchFamily="34" charset="0"/>
          <a:ea typeface="+mn-ea"/>
          <a:cs typeface="Trade Gothic Next" panose="020B0403040303020004" pitchFamily="34" charset="0"/>
        </a:defRPr>
      </a:lvl2pPr>
      <a:lvl3pPr marL="180000" indent="-15840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Trade Gothic Next" panose="020B0403040303020004" pitchFamily="34" charset="0"/>
          <a:ea typeface="+mn-ea"/>
          <a:cs typeface="Trade Gothic Next" panose="020B0403040303020004" pitchFamily="34" charset="0"/>
        </a:defRPr>
      </a:lvl3pPr>
      <a:lvl4pPr marL="324000" indent="-158400" algn="l" defTabSz="914400" rtl="0" eaLnBrk="1" latinLnBrk="0" hangingPunct="1">
        <a:lnSpc>
          <a:spcPct val="90000"/>
        </a:lnSpc>
        <a:spcBef>
          <a:spcPts val="500"/>
        </a:spcBef>
        <a:buClr>
          <a:schemeClr val="tx1"/>
        </a:buClr>
        <a:buFont typeface="Arial" panose="020B0604020202020204" pitchFamily="34" charset="0"/>
        <a:buChar char="•"/>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0" indent="0" algn="l" defTabSz="914400" rtl="0" eaLnBrk="1" latinLnBrk="0" hangingPunct="1">
        <a:lnSpc>
          <a:spcPct val="90000"/>
        </a:lnSpc>
        <a:spcBef>
          <a:spcPts val="1100"/>
        </a:spcBef>
        <a:buClr>
          <a:schemeClr val="tx2"/>
        </a:buClr>
        <a:buFont typeface="Arial" panose="020B0604020202020204" pitchFamily="34" charset="0"/>
        <a:buNone/>
        <a:defRPr sz="1400" i="1" kern="1200">
          <a:solidFill>
            <a:schemeClr val="accent1"/>
          </a:solidFill>
          <a:latin typeface="Trade Gothic Next" panose="020B0403040303020004" pitchFamily="34" charset="0"/>
          <a:ea typeface="+mn-ea"/>
          <a:cs typeface="Trade Gothic Next" panose="020B0403040303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129">
          <p15:clr>
            <a:srgbClr val="F26B43"/>
          </p15:clr>
        </p15:guide>
        <p15:guide id="3" pos="551">
          <p15:clr>
            <a:srgbClr val="F26B43"/>
          </p15:clr>
        </p15:guide>
        <p15:guide id="4" orient="horz" pos="2160">
          <p15:clr>
            <a:srgbClr val="F26B43"/>
          </p15:clr>
        </p15:guide>
        <p15:guide id="5" orient="horz" pos="4042">
          <p15:clr>
            <a:srgbClr val="F26B43"/>
          </p15:clr>
        </p15:guide>
        <p15:guide id="6" orient="horz" pos="278">
          <p15:clr>
            <a:srgbClr val="F26B43"/>
          </p15:clr>
        </p15:guide>
        <p15:guide id="7" pos="3568">
          <p15:clr>
            <a:srgbClr val="F26B43"/>
          </p15:clr>
        </p15:guide>
        <p15:guide id="8" pos="4112">
          <p15:clr>
            <a:srgbClr val="F26B43"/>
          </p15:clr>
        </p15:guide>
        <p15:guide id="9" orient="horz" pos="391">
          <p15:clr>
            <a:srgbClr val="F26B43"/>
          </p15:clr>
        </p15:guide>
        <p15:guide id="10" orient="horz" pos="754">
          <p15:clr>
            <a:srgbClr val="F26B43"/>
          </p15:clr>
        </p15:guide>
        <p15:guide id="11" orient="horz" pos="352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mailto:aap-r&amp;d@ecologic-france.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16530C7-A196-EC0A-72D9-ED964BAFA111}"/>
              </a:ext>
            </a:extLst>
          </p:cNvPr>
          <p:cNvSpPr txBox="1">
            <a:spLocks/>
          </p:cNvSpPr>
          <p:nvPr/>
        </p:nvSpPr>
        <p:spPr>
          <a:xfrm>
            <a:off x="0" y="1508474"/>
            <a:ext cx="11774454" cy="1920526"/>
          </a:xfrm>
          <a:prstGeom prst="rect">
            <a:avLst/>
          </a:prstGeom>
        </p:spPr>
        <p:txBody>
          <a:bodyPr anchor="b">
            <a:normAutofit/>
          </a:bodyPr>
          <a:lstStyle>
            <a:lvl1pPr algn="l" defTabSz="914400" rtl="0" eaLnBrk="1" latinLnBrk="0" hangingPunct="1">
              <a:lnSpc>
                <a:spcPct val="90000"/>
              </a:lnSpc>
              <a:spcBef>
                <a:spcPct val="0"/>
              </a:spcBef>
              <a:buNone/>
              <a:defRPr sz="6600" b="1" i="0" kern="1200" normalizeH="0" baseline="0">
                <a:solidFill>
                  <a:schemeClr val="bg1"/>
                </a:solidFill>
                <a:latin typeface="Trade Gothic Inline" panose="020B0504030203020204" pitchFamily="34" charset="0"/>
                <a:ea typeface="+mj-ea"/>
                <a:cs typeface="Trade Gothic Inline" panose="020B0504030203020204" pitchFamily="34" charset="0"/>
              </a:defRPr>
            </a:lvl1pPr>
          </a:lstStyle>
          <a:p>
            <a:pPr algn="ctr"/>
            <a:r>
              <a:rPr lang="fr-FR" sz="8000" dirty="0"/>
              <a:t>Appel à projet </a:t>
            </a:r>
            <a:r>
              <a:rPr lang="fr-FR" sz="8000" dirty="0" err="1"/>
              <a:t>r&amp;D</a:t>
            </a:r>
            <a:br>
              <a:rPr lang="fr-FR" sz="8000"/>
            </a:br>
            <a:r>
              <a:rPr lang="fr-FR" sz="4400"/>
              <a:t>Filière Articles de sport et de loisirs </a:t>
            </a:r>
            <a:endParaRPr lang="fr-FR" sz="4400" dirty="0"/>
          </a:p>
        </p:txBody>
      </p:sp>
      <p:sp>
        <p:nvSpPr>
          <p:cNvPr id="5" name="Espace réservé du texte 2">
            <a:extLst>
              <a:ext uri="{FF2B5EF4-FFF2-40B4-BE49-F238E27FC236}">
                <a16:creationId xmlns:a16="http://schemas.microsoft.com/office/drawing/2014/main" id="{4E8A2F98-E933-83DB-B0F3-62ECAD117C66}"/>
              </a:ext>
            </a:extLst>
          </p:cNvPr>
          <p:cNvSpPr txBox="1">
            <a:spLocks/>
          </p:cNvSpPr>
          <p:nvPr/>
        </p:nvSpPr>
        <p:spPr>
          <a:xfrm>
            <a:off x="8657004" y="5349525"/>
            <a:ext cx="3329734" cy="392319"/>
          </a:xfrm>
          <a:prstGeom prst="rect">
            <a:avLst/>
          </a:prstGeom>
        </p:spPr>
        <p:txBody>
          <a:bodyPr anchor="ctr" anchorCtr="1">
            <a:normAutofit/>
          </a:bodyPr>
          <a:lstStyle>
            <a:lvl1pPr marL="0" indent="0" algn="r" defTabSz="914400" rtl="0" eaLnBrk="1" latinLnBrk="0" hangingPunct="1">
              <a:lnSpc>
                <a:spcPct val="90000"/>
              </a:lnSpc>
              <a:spcBef>
                <a:spcPts val="1000"/>
              </a:spcBef>
              <a:spcAft>
                <a:spcPts val="1200"/>
              </a:spcAft>
              <a:buClr>
                <a:schemeClr val="tx2"/>
              </a:buClr>
              <a:buFontTx/>
              <a:buNone/>
              <a:defRPr sz="1600" b="1" kern="1200">
                <a:solidFill>
                  <a:schemeClr val="bg1"/>
                </a:solidFill>
                <a:latin typeface="Trade Gothic Next" panose="020B0403040303020004" pitchFamily="34" charset="0"/>
                <a:ea typeface="+mn-ea"/>
                <a:cs typeface="Trade Gothic Next" panose="020B0403040303020004" pitchFamily="34" charset="0"/>
              </a:defRPr>
            </a:lvl1pPr>
            <a:lvl2pPr marL="0" indent="-457200" algn="l" defTabSz="914400" rtl="0" eaLnBrk="1" latinLnBrk="0" hangingPunct="1">
              <a:lnSpc>
                <a:spcPct val="90000"/>
              </a:lnSpc>
              <a:spcBef>
                <a:spcPts val="300"/>
              </a:spcBef>
              <a:spcAft>
                <a:spcPts val="300"/>
              </a:spcAft>
              <a:buClr>
                <a:schemeClr val="tx2"/>
              </a:buClr>
              <a:buFontTx/>
              <a:buNone/>
              <a:defRPr sz="1400" kern="1200">
                <a:solidFill>
                  <a:schemeClr val="tx1"/>
                </a:solidFill>
                <a:latin typeface="Trade Gothic Next" panose="020B0403040303020004" pitchFamily="34" charset="0"/>
                <a:ea typeface="+mn-ea"/>
                <a:cs typeface="Trade Gothic Next" panose="020B0403040303020004" pitchFamily="34" charset="0"/>
              </a:defRPr>
            </a:lvl2pPr>
            <a:lvl3pPr marL="180000" indent="-15840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Trade Gothic Next" panose="020B0403040303020004" pitchFamily="34" charset="0"/>
                <a:ea typeface="+mn-ea"/>
                <a:cs typeface="Trade Gothic Next" panose="020B0403040303020004" pitchFamily="34" charset="0"/>
              </a:defRPr>
            </a:lvl3pPr>
            <a:lvl4pPr marL="324000" indent="-158400" algn="l" defTabSz="914400" rtl="0" eaLnBrk="1" latinLnBrk="0" hangingPunct="1">
              <a:lnSpc>
                <a:spcPct val="90000"/>
              </a:lnSpc>
              <a:spcBef>
                <a:spcPts val="500"/>
              </a:spcBef>
              <a:buClr>
                <a:schemeClr val="tx1"/>
              </a:buClr>
              <a:buFont typeface="Arial" panose="020B0604020202020204" pitchFamily="34" charset="0"/>
              <a:buChar char="•"/>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0" indent="0" algn="l" defTabSz="914400" rtl="0" eaLnBrk="1" latinLnBrk="0" hangingPunct="1">
              <a:lnSpc>
                <a:spcPct val="90000"/>
              </a:lnSpc>
              <a:spcBef>
                <a:spcPts val="1100"/>
              </a:spcBef>
              <a:buClr>
                <a:schemeClr val="tx2"/>
              </a:buClr>
              <a:buFont typeface="Arial" panose="020B0604020202020204" pitchFamily="34" charset="0"/>
              <a:buNone/>
              <a:defRPr sz="1400" i="1" kern="1200">
                <a:solidFill>
                  <a:schemeClr val="accent1"/>
                </a:solidFill>
                <a:latin typeface="Trade Gothic Next" panose="020B0403040303020004" pitchFamily="34" charset="0"/>
                <a:ea typeface="+mn-ea"/>
                <a:cs typeface="Trade Gothic Next" panose="020B0403040303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Période visée : S2 2024</a:t>
            </a:r>
            <a:endParaRPr lang="fr-FR" dirty="0"/>
          </a:p>
        </p:txBody>
      </p:sp>
      <p:sp>
        <p:nvSpPr>
          <p:cNvPr id="6" name="Titre 1">
            <a:extLst>
              <a:ext uri="{FF2B5EF4-FFF2-40B4-BE49-F238E27FC236}">
                <a16:creationId xmlns:a16="http://schemas.microsoft.com/office/drawing/2014/main" id="{C4AEA7A8-CB43-503D-F6FF-86D08D069B87}"/>
              </a:ext>
            </a:extLst>
          </p:cNvPr>
          <p:cNvSpPr txBox="1">
            <a:spLocks/>
          </p:cNvSpPr>
          <p:nvPr/>
        </p:nvSpPr>
        <p:spPr>
          <a:xfrm>
            <a:off x="-1254207" y="3582487"/>
            <a:ext cx="11774454" cy="849813"/>
          </a:xfrm>
          <a:prstGeom prst="rect">
            <a:avLst/>
          </a:prstGeom>
        </p:spPr>
        <p:txBody>
          <a:bodyPr anchor="t">
            <a:normAutofit fontScale="97500"/>
          </a:bodyPr>
          <a:lstStyle>
            <a:lvl1pPr algn="l" defTabSz="914400" rtl="0" eaLnBrk="1" latinLnBrk="0" hangingPunct="1">
              <a:lnSpc>
                <a:spcPct val="90000"/>
              </a:lnSpc>
              <a:spcBef>
                <a:spcPct val="0"/>
              </a:spcBef>
              <a:buNone/>
              <a:defRPr sz="6600" b="1" i="0" kern="1200" normalizeH="0" baseline="0">
                <a:solidFill>
                  <a:schemeClr val="bg1"/>
                </a:solidFill>
                <a:latin typeface="Trade Gothic Inline" panose="020B0504030203020204" pitchFamily="34" charset="0"/>
                <a:ea typeface="+mj-ea"/>
                <a:cs typeface="Trade Gothic Inline" panose="020B0504030203020204" pitchFamily="34" charset="0"/>
              </a:defRPr>
            </a:lvl1pPr>
          </a:lstStyle>
          <a:p>
            <a:pPr algn="ctr"/>
            <a:r>
              <a:rPr lang="fr-FR" sz="5400" dirty="0">
                <a:solidFill>
                  <a:schemeClr val="tx1"/>
                </a:solidFill>
              </a:rPr>
              <a:t>Présentation du projet</a:t>
            </a:r>
          </a:p>
          <a:p>
            <a:pPr algn="ctr"/>
            <a:endParaRPr lang="fr-FR" sz="5400" dirty="0">
              <a:solidFill>
                <a:schemeClr val="tx1"/>
              </a:solidFill>
            </a:endParaRPr>
          </a:p>
        </p:txBody>
      </p:sp>
      <p:sp>
        <p:nvSpPr>
          <p:cNvPr id="7" name="ZoneTexte 6">
            <a:extLst>
              <a:ext uri="{FF2B5EF4-FFF2-40B4-BE49-F238E27FC236}">
                <a16:creationId xmlns:a16="http://schemas.microsoft.com/office/drawing/2014/main" id="{06A3B4A3-45E7-56AF-A1F3-95C5046DCF5A}"/>
              </a:ext>
            </a:extLst>
          </p:cNvPr>
          <p:cNvSpPr txBox="1"/>
          <p:nvPr/>
        </p:nvSpPr>
        <p:spPr>
          <a:xfrm>
            <a:off x="277088" y="4687806"/>
            <a:ext cx="6705600" cy="1323439"/>
          </a:xfrm>
          <a:prstGeom prst="rect">
            <a:avLst/>
          </a:prstGeom>
          <a:noFill/>
        </p:spPr>
        <p:txBody>
          <a:bodyPr wrap="square" rtlCol="0">
            <a:spAutoFit/>
          </a:bodyPr>
          <a:lstStyle/>
          <a:p>
            <a:r>
              <a:rPr lang="fr-FR" sz="4000" dirty="0">
                <a:solidFill>
                  <a:schemeClr val="tx2"/>
                </a:solidFill>
                <a:latin typeface="Trade Gothic Next" panose="020B0403040303020004" pitchFamily="34" charset="0"/>
              </a:rPr>
              <a:t>[Nom du projet]</a:t>
            </a:r>
          </a:p>
          <a:p>
            <a:r>
              <a:rPr lang="fr-FR" sz="4000" i="0" kern="1200" dirty="0">
                <a:solidFill>
                  <a:schemeClr val="tx2"/>
                </a:solidFill>
                <a:latin typeface="Trade Gothic Next" panose="020B0403040303020004" pitchFamily="34" charset="0"/>
                <a:ea typeface="+mn-ea"/>
              </a:rPr>
              <a:t>[Porteur(s) du projet </a:t>
            </a:r>
          </a:p>
        </p:txBody>
      </p:sp>
    </p:spTree>
    <p:extLst>
      <p:ext uri="{BB962C8B-B14F-4D97-AF65-F5344CB8AC3E}">
        <p14:creationId xmlns:p14="http://schemas.microsoft.com/office/powerpoint/2010/main" val="71853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D9084D"/>
                </a:solidFill>
              </a:rPr>
              <a:t>Nom du projet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362671"/>
                </a:solidFill>
              </a:rPr>
              <a:t>Filière visée : ASL</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12" y="1692212"/>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A46AA7"/>
                </a:solidFill>
              </a:rPr>
              <a:t>Bénéfices du projet relatifs aux objectifs réglementaire de la filière  </a:t>
            </a:r>
          </a:p>
        </p:txBody>
      </p:sp>
      <p:sp>
        <p:nvSpPr>
          <p:cNvPr id="4" name="ZoneTexte 3">
            <a:extLst>
              <a:ext uri="{FF2B5EF4-FFF2-40B4-BE49-F238E27FC236}">
                <a16:creationId xmlns:a16="http://schemas.microsoft.com/office/drawing/2014/main" id="{609AA7B3-E096-8EA7-DF25-94CA24145B9C}"/>
              </a:ext>
            </a:extLst>
          </p:cNvPr>
          <p:cNvSpPr txBox="1">
            <a:spLocks/>
          </p:cNvSpPr>
          <p:nvPr/>
        </p:nvSpPr>
        <p:spPr>
          <a:xfrm>
            <a:off x="874710" y="2185676"/>
            <a:ext cx="9833746" cy="1782475"/>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b="0" i="0" kern="1200" dirty="0">
                <a:solidFill>
                  <a:schemeClr val="tx2"/>
                </a:solidFill>
                <a:latin typeface="Trade Gothic Next" panose="020B0403040303020004" pitchFamily="34" charset="0"/>
                <a:ea typeface="+mn-ea"/>
              </a:rPr>
              <a:t>	Décrivez comment votre projet permet de répondre aux obligations de la filière REP, telles que la réduction des 	déchets, l'amélioration de la recyclabilité, la gestion des produits en fin de vie, ou toute autre exigence pertinente. </a:t>
            </a:r>
          </a:p>
        </p:txBody>
      </p:sp>
      <p:sp>
        <p:nvSpPr>
          <p:cNvPr id="5" name="Espace réservé du texte 2">
            <a:extLst>
              <a:ext uri="{FF2B5EF4-FFF2-40B4-BE49-F238E27FC236}">
                <a16:creationId xmlns:a16="http://schemas.microsoft.com/office/drawing/2014/main" id="{70F15C0A-994B-7110-A1C8-14E91348E4AB}"/>
              </a:ext>
            </a:extLst>
          </p:cNvPr>
          <p:cNvSpPr txBox="1">
            <a:spLocks/>
          </p:cNvSpPr>
          <p:nvPr/>
        </p:nvSpPr>
        <p:spPr>
          <a:xfrm>
            <a:off x="874710" y="4092283"/>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A46AA7"/>
                </a:solidFill>
              </a:rPr>
              <a:t>Bénéfices sociaux et environnement du projet </a:t>
            </a:r>
          </a:p>
        </p:txBody>
      </p:sp>
      <p:sp>
        <p:nvSpPr>
          <p:cNvPr id="7" name="ZoneTexte 6">
            <a:extLst>
              <a:ext uri="{FF2B5EF4-FFF2-40B4-BE49-F238E27FC236}">
                <a16:creationId xmlns:a16="http://schemas.microsoft.com/office/drawing/2014/main" id="{1D6A241B-9902-7A23-48EA-4C751D3D3423}"/>
              </a:ext>
            </a:extLst>
          </p:cNvPr>
          <p:cNvSpPr txBox="1">
            <a:spLocks/>
          </p:cNvSpPr>
          <p:nvPr/>
        </p:nvSpPr>
        <p:spPr>
          <a:xfrm>
            <a:off x="874710" y="4461615"/>
            <a:ext cx="9833746" cy="1782475"/>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dirty="0">
                <a:solidFill>
                  <a:schemeClr val="tx2"/>
                </a:solidFill>
                <a:latin typeface="Trade Gothic Next" panose="020B0403040303020004" pitchFamily="34" charset="0"/>
              </a:rPr>
              <a:t>	Par exemple, relativement aux objectifs de développement durable de l’ONU </a:t>
            </a:r>
          </a:p>
          <a:p>
            <a:r>
              <a:rPr lang="fr-FR" sz="1400" b="0" i="0" kern="1200" dirty="0">
                <a:solidFill>
                  <a:schemeClr val="tx2"/>
                </a:solidFill>
                <a:latin typeface="Trade Gothic Next" panose="020B0403040303020004" pitchFamily="34" charset="0"/>
                <a:ea typeface="+mn-ea"/>
              </a:rPr>
              <a:t>	</a:t>
            </a:r>
          </a:p>
        </p:txBody>
      </p:sp>
    </p:spTree>
    <p:extLst>
      <p:ext uri="{BB962C8B-B14F-4D97-AF65-F5344CB8AC3E}">
        <p14:creationId xmlns:p14="http://schemas.microsoft.com/office/powerpoint/2010/main" val="200662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D9084D"/>
                </a:solidFill>
              </a:rPr>
              <a:t>Nom du projet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362671"/>
                </a:solidFill>
              </a:rPr>
              <a:t>Filière visée : ASL</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12" y="1692212"/>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A46AA7"/>
                </a:solidFill>
              </a:rPr>
              <a:t>Potentiel de circularité, d’industrialisation et de création d’emploi du projet </a:t>
            </a:r>
          </a:p>
        </p:txBody>
      </p:sp>
      <p:sp>
        <p:nvSpPr>
          <p:cNvPr id="4" name="ZoneTexte 3">
            <a:extLst>
              <a:ext uri="{FF2B5EF4-FFF2-40B4-BE49-F238E27FC236}">
                <a16:creationId xmlns:a16="http://schemas.microsoft.com/office/drawing/2014/main" id="{609AA7B3-E096-8EA7-DF25-94CA24145B9C}"/>
              </a:ext>
            </a:extLst>
          </p:cNvPr>
          <p:cNvSpPr txBox="1">
            <a:spLocks/>
          </p:cNvSpPr>
          <p:nvPr/>
        </p:nvSpPr>
        <p:spPr>
          <a:xfrm>
            <a:off x="874710" y="2185676"/>
            <a:ext cx="9833746" cy="1782475"/>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endParaRPr lang="fr-FR" sz="1400" b="0" i="0" kern="1200" dirty="0">
              <a:solidFill>
                <a:schemeClr val="tx2"/>
              </a:solidFill>
              <a:latin typeface="Trade Gothic Next" panose="020B0403040303020004" pitchFamily="34" charset="0"/>
              <a:ea typeface="+mn-ea"/>
            </a:endParaRPr>
          </a:p>
        </p:txBody>
      </p:sp>
      <p:sp>
        <p:nvSpPr>
          <p:cNvPr id="5" name="Espace réservé du texte 2">
            <a:extLst>
              <a:ext uri="{FF2B5EF4-FFF2-40B4-BE49-F238E27FC236}">
                <a16:creationId xmlns:a16="http://schemas.microsoft.com/office/drawing/2014/main" id="{70F15C0A-994B-7110-A1C8-14E91348E4AB}"/>
              </a:ext>
            </a:extLst>
          </p:cNvPr>
          <p:cNvSpPr txBox="1">
            <a:spLocks/>
          </p:cNvSpPr>
          <p:nvPr/>
        </p:nvSpPr>
        <p:spPr>
          <a:xfrm>
            <a:off x="874710" y="4092283"/>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A46AA7"/>
                </a:solidFill>
              </a:rPr>
              <a:t>Gains économiques projetés du projet sur la filière </a:t>
            </a:r>
          </a:p>
        </p:txBody>
      </p:sp>
      <p:sp>
        <p:nvSpPr>
          <p:cNvPr id="7" name="ZoneTexte 6">
            <a:extLst>
              <a:ext uri="{FF2B5EF4-FFF2-40B4-BE49-F238E27FC236}">
                <a16:creationId xmlns:a16="http://schemas.microsoft.com/office/drawing/2014/main" id="{1D6A241B-9902-7A23-48EA-4C751D3D3423}"/>
              </a:ext>
            </a:extLst>
          </p:cNvPr>
          <p:cNvSpPr txBox="1">
            <a:spLocks/>
          </p:cNvSpPr>
          <p:nvPr/>
        </p:nvSpPr>
        <p:spPr>
          <a:xfrm>
            <a:off x="874710" y="4461615"/>
            <a:ext cx="9833746" cy="1782475"/>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dirty="0">
                <a:solidFill>
                  <a:schemeClr val="tx2"/>
                </a:solidFill>
                <a:latin typeface="Trade Gothic Next" panose="020B0403040303020004" pitchFamily="34" charset="0"/>
              </a:rPr>
              <a:t>	Décrivez les gains financiers directs et indirects que vous anticipez, tels que la réduction des coûts liés aux 	traitements de déchets, l'amélioration de l'efficacité des processus, ou la création de nouvelles opportunités (	incinération </a:t>
            </a:r>
            <a:r>
              <a:rPr lang="fr-FR" sz="1400" dirty="0">
                <a:solidFill>
                  <a:schemeClr val="tx2"/>
                </a:solidFill>
                <a:latin typeface="Trade Gothic Next" panose="020B0403040303020004" pitchFamily="34" charset="0"/>
                <a:sym typeface="Wingdings" panose="05000000000000000000" pitchFamily="2" charset="2"/>
              </a:rPr>
              <a:t> recyclage) etc…</a:t>
            </a:r>
            <a:r>
              <a:rPr lang="fr-FR" sz="1400" dirty="0">
                <a:solidFill>
                  <a:schemeClr val="tx2"/>
                </a:solidFill>
                <a:latin typeface="Trade Gothic Next" panose="020B0403040303020004" pitchFamily="34" charset="0"/>
              </a:rPr>
              <a:t> </a:t>
            </a:r>
          </a:p>
          <a:p>
            <a:endParaRPr lang="fr-FR" sz="1400" dirty="0">
              <a:solidFill>
                <a:schemeClr val="tx2"/>
              </a:solidFill>
              <a:latin typeface="Trade Gothic Next" panose="020B0403040303020004" pitchFamily="34" charset="0"/>
            </a:endParaRPr>
          </a:p>
          <a:p>
            <a:r>
              <a:rPr lang="fr-FR" sz="1400" dirty="0">
                <a:solidFill>
                  <a:schemeClr val="tx2"/>
                </a:solidFill>
                <a:latin typeface="Trade Gothic Next" panose="020B0403040303020004" pitchFamily="34" charset="0"/>
              </a:rPr>
              <a:t>	Présenter des estimations chiffrées, si possible, pour illustrer l'impact économique potentiel du projet.</a:t>
            </a:r>
            <a:endParaRPr lang="fr-FR" sz="1400" b="0" i="0" kern="1200" dirty="0">
              <a:solidFill>
                <a:schemeClr val="tx2"/>
              </a:solidFill>
              <a:latin typeface="Trade Gothic Next" panose="020B0403040303020004" pitchFamily="34" charset="0"/>
              <a:ea typeface="+mn-ea"/>
            </a:endParaRPr>
          </a:p>
        </p:txBody>
      </p:sp>
    </p:spTree>
    <p:extLst>
      <p:ext uri="{BB962C8B-B14F-4D97-AF65-F5344CB8AC3E}">
        <p14:creationId xmlns:p14="http://schemas.microsoft.com/office/powerpoint/2010/main" val="98265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34A4FA9-552D-1D9D-F8A5-06F2E50A9797}"/>
              </a:ext>
            </a:extLst>
          </p:cNvPr>
          <p:cNvSpPr txBox="1"/>
          <p:nvPr/>
        </p:nvSpPr>
        <p:spPr>
          <a:xfrm>
            <a:off x="1124606" y="1840007"/>
            <a:ext cx="7273159" cy="3177986"/>
          </a:xfrm>
          <a:prstGeom prst="rect">
            <a:avLst/>
          </a:prstGeom>
          <a:noFill/>
        </p:spPr>
        <p:txBody>
          <a:bodyPr wrap="square" rtlCol="0">
            <a:spAutoFit/>
          </a:bodyPr>
          <a:lstStyle/>
          <a:p>
            <a:pPr algn="l"/>
            <a:r>
              <a:rPr lang="fr-FR" sz="4000" b="1" i="0" kern="1200" dirty="0">
                <a:solidFill>
                  <a:schemeClr val="tx2"/>
                </a:solidFill>
                <a:latin typeface="Trade Gothic Next" panose="020B0403040303020004" pitchFamily="34" charset="0"/>
                <a:ea typeface="+mn-ea"/>
              </a:rPr>
              <a:t>Contacts du porteur de projet </a:t>
            </a:r>
          </a:p>
          <a:p>
            <a:pPr algn="l"/>
            <a:endParaRPr lang="fr-FR" sz="1400" dirty="0">
              <a:solidFill>
                <a:schemeClr val="tx2"/>
              </a:solidFill>
              <a:latin typeface="Trade Gothic Next" panose="020B0403040303020004" pitchFamily="34" charset="0"/>
            </a:endParaRPr>
          </a:p>
          <a:p>
            <a:pPr algn="l">
              <a:lnSpc>
                <a:spcPct val="150000"/>
              </a:lnSpc>
            </a:pPr>
            <a:r>
              <a:rPr lang="fr-FR" sz="2000" b="0" i="0" kern="1200" dirty="0">
                <a:solidFill>
                  <a:schemeClr val="tx2"/>
                </a:solidFill>
                <a:latin typeface="Trade Gothic Next" panose="020B0403040303020004" pitchFamily="34" charset="0"/>
                <a:ea typeface="+mn-ea"/>
              </a:rPr>
              <a:t>Nom : </a:t>
            </a:r>
          </a:p>
          <a:p>
            <a:pPr algn="l">
              <a:lnSpc>
                <a:spcPct val="150000"/>
              </a:lnSpc>
            </a:pPr>
            <a:r>
              <a:rPr lang="fr-FR" sz="2000" dirty="0">
                <a:solidFill>
                  <a:schemeClr val="tx2"/>
                </a:solidFill>
                <a:latin typeface="Trade Gothic Next" panose="020B0403040303020004" pitchFamily="34" charset="0"/>
              </a:rPr>
              <a:t>Prénom : </a:t>
            </a:r>
          </a:p>
          <a:p>
            <a:pPr algn="l">
              <a:lnSpc>
                <a:spcPct val="150000"/>
              </a:lnSpc>
            </a:pPr>
            <a:r>
              <a:rPr lang="fr-FR" sz="2000" b="0" i="0" kern="1200" dirty="0">
                <a:solidFill>
                  <a:schemeClr val="tx2"/>
                </a:solidFill>
                <a:latin typeface="Trade Gothic Next" panose="020B0403040303020004" pitchFamily="34" charset="0"/>
                <a:ea typeface="+mn-ea"/>
              </a:rPr>
              <a:t>Société : </a:t>
            </a:r>
          </a:p>
          <a:p>
            <a:pPr algn="l">
              <a:lnSpc>
                <a:spcPct val="150000"/>
              </a:lnSpc>
            </a:pPr>
            <a:r>
              <a:rPr lang="fr-FR" sz="2000" dirty="0">
                <a:solidFill>
                  <a:schemeClr val="tx2"/>
                </a:solidFill>
                <a:latin typeface="Trade Gothic Next" panose="020B0403040303020004" pitchFamily="34" charset="0"/>
              </a:rPr>
              <a:t>Adresse électronique : </a:t>
            </a:r>
          </a:p>
          <a:p>
            <a:pPr algn="l">
              <a:lnSpc>
                <a:spcPct val="150000"/>
              </a:lnSpc>
            </a:pPr>
            <a:r>
              <a:rPr lang="fr-FR" sz="2000" b="0" i="0" kern="1200" dirty="0">
                <a:solidFill>
                  <a:schemeClr val="tx2"/>
                </a:solidFill>
                <a:latin typeface="Trade Gothic Next" panose="020B0403040303020004" pitchFamily="34" charset="0"/>
                <a:ea typeface="+mn-ea"/>
              </a:rPr>
              <a:t>Téléphone : </a:t>
            </a:r>
          </a:p>
        </p:txBody>
      </p:sp>
    </p:spTree>
    <p:extLst>
      <p:ext uri="{BB962C8B-B14F-4D97-AF65-F5344CB8AC3E}">
        <p14:creationId xmlns:p14="http://schemas.microsoft.com/office/powerpoint/2010/main" val="163516991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D9084D"/>
                </a:solidFill>
              </a:rPr>
              <a:t>Notice</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362671"/>
                </a:solidFill>
              </a:rPr>
              <a:t>Modalité</a:t>
            </a:r>
          </a:p>
        </p:txBody>
      </p:sp>
      <p:sp>
        <p:nvSpPr>
          <p:cNvPr id="5" name="Espace réservé du texte 4">
            <a:extLst>
              <a:ext uri="{FF2B5EF4-FFF2-40B4-BE49-F238E27FC236}">
                <a16:creationId xmlns:a16="http://schemas.microsoft.com/office/drawing/2014/main" id="{076DD8D6-1354-654A-32C2-C128D5604BA5}"/>
              </a:ext>
            </a:extLst>
          </p:cNvPr>
          <p:cNvSpPr>
            <a:spLocks noGrp="1"/>
          </p:cNvSpPr>
          <p:nvPr>
            <p:ph type="body" sz="quarter" idx="11"/>
          </p:nvPr>
        </p:nvSpPr>
        <p:spPr>
          <a:xfrm>
            <a:off x="874712" y="1521112"/>
            <a:ext cx="10442575" cy="724938"/>
          </a:xfrm>
        </p:spPr>
        <p:txBody>
          <a:bodyPr/>
          <a:lstStyle/>
          <a:p>
            <a:r>
              <a:rPr lang="fr-FR" sz="1400" dirty="0">
                <a:latin typeface="+mn-lt"/>
              </a:rPr>
              <a:t>Le porteur du projet doit transmettre ce document complété à </a:t>
            </a:r>
            <a:r>
              <a:rPr lang="fr-FR" sz="1400" dirty="0" err="1">
                <a:latin typeface="+mn-lt"/>
              </a:rPr>
              <a:t>Ecologic</a:t>
            </a:r>
            <a:r>
              <a:rPr lang="fr-FR" sz="1400" dirty="0">
                <a:latin typeface="+mn-lt"/>
              </a:rPr>
              <a:t> par courrier électronique à l’adresse suivante, en précisant dans l’objet du mail le volet auquel est rattachée sa candidature : </a:t>
            </a:r>
            <a:r>
              <a:rPr lang="fr-FR" sz="1400" dirty="0">
                <a:latin typeface="+mn-lt"/>
                <a:hlinkClick r:id="rId2"/>
              </a:rPr>
              <a:t>aap-r&amp;d@ecologic-france.com</a:t>
            </a:r>
            <a:endParaRPr lang="fr-FR" sz="1400" dirty="0">
              <a:latin typeface="+mn-lt"/>
            </a:endParaRPr>
          </a:p>
          <a:p>
            <a:endParaRPr lang="fr-FR" dirty="0"/>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10" y="2402960"/>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a:solidFill>
                  <a:srgbClr val="362671"/>
                </a:solidFill>
              </a:rPr>
              <a:t>Contexte</a:t>
            </a:r>
          </a:p>
        </p:txBody>
      </p:sp>
      <p:sp>
        <p:nvSpPr>
          <p:cNvPr id="7" name="Espace réservé du texte 4">
            <a:extLst>
              <a:ext uri="{FF2B5EF4-FFF2-40B4-BE49-F238E27FC236}">
                <a16:creationId xmlns:a16="http://schemas.microsoft.com/office/drawing/2014/main" id="{0A7211F3-6CE4-470F-AC19-19886E78B244}"/>
              </a:ext>
            </a:extLst>
          </p:cNvPr>
          <p:cNvSpPr txBox="1">
            <a:spLocks/>
          </p:cNvSpPr>
          <p:nvPr/>
        </p:nvSpPr>
        <p:spPr>
          <a:xfrm>
            <a:off x="874712" y="3042011"/>
            <a:ext cx="10442575" cy="724938"/>
          </a:xfrm>
          <a:prstGeom prst="rect">
            <a:avLst/>
          </a:prstGeom>
        </p:spPr>
        <p:txBody>
          <a:bodyPr lIns="90000">
            <a:noAutofit/>
          </a:bodyPr>
          <a:lstStyle>
            <a:lvl1pPr marL="0" indent="0" algn="l" defTabSz="914400" rtl="0" eaLnBrk="1" latinLnBrk="0" hangingPunct="1">
              <a:lnSpc>
                <a:spcPct val="100000"/>
              </a:lnSpc>
              <a:spcBef>
                <a:spcPts val="0"/>
              </a:spcBef>
              <a:spcAft>
                <a:spcPts val="0"/>
              </a:spcAft>
              <a:buClr>
                <a:schemeClr val="tx2"/>
              </a:buClr>
              <a:buFontTx/>
              <a:buNone/>
              <a:tabLst/>
              <a:defRPr sz="1400" b="0" i="0" kern="1200">
                <a:solidFill>
                  <a:schemeClr val="tx2"/>
                </a:solidFill>
                <a:latin typeface="Trade Gothic Next" panose="020B0403040303020004" pitchFamily="34" charset="0"/>
                <a:ea typeface="+mn-ea"/>
                <a:cs typeface="Trade Gothic Next" panose="020B0403040303020004" pitchFamily="34" charset="0"/>
              </a:defRPr>
            </a:lvl1pPr>
            <a:lvl2pPr marL="0" indent="0" algn="l" defTabSz="914400" rtl="0" eaLnBrk="1" latinLnBrk="0" hangingPunct="1">
              <a:lnSpc>
                <a:spcPct val="100000"/>
              </a:lnSpc>
              <a:spcBef>
                <a:spcPts val="0"/>
              </a:spcBef>
              <a:spcAft>
                <a:spcPts val="0"/>
              </a:spcAft>
              <a:buClr>
                <a:schemeClr val="tx2"/>
              </a:buClr>
              <a:buFontTx/>
              <a:buNone/>
              <a:tabLst/>
              <a:defRPr sz="1600" b="1" kern="1200">
                <a:solidFill>
                  <a:schemeClr val="accent2"/>
                </a:solidFill>
                <a:latin typeface="Trade Gothic Next" panose="020B0403040303020004" pitchFamily="34" charset="0"/>
                <a:ea typeface="+mn-ea"/>
                <a:cs typeface="Trade Gothic Next" panose="020B0403040303020004" pitchFamily="34" charset="0"/>
              </a:defRPr>
            </a:lvl2pPr>
            <a:lvl3pPr marL="178875"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b="0" kern="1200">
                <a:solidFill>
                  <a:schemeClr val="tx1"/>
                </a:solidFill>
                <a:latin typeface="Trade Gothic Next" panose="020B0403040303020004" pitchFamily="34" charset="0"/>
                <a:ea typeface="+mn-ea"/>
                <a:cs typeface="Trade Gothic Next" panose="020B0403040303020004" pitchFamily="34" charset="0"/>
              </a:defRPr>
            </a:lvl3pPr>
            <a:lvl4pPr marL="360000" indent="-180000" algn="l" defTabSz="914400" rtl="0" eaLnBrk="1" latinLnBrk="0" hangingPunct="1">
              <a:lnSpc>
                <a:spcPct val="100000"/>
              </a:lnSpc>
              <a:spcBef>
                <a:spcPts val="0"/>
              </a:spcBef>
              <a:buClr>
                <a:schemeClr val="tx2"/>
              </a:buClr>
              <a:buFont typeface="Arial" panose="020B0604020202020204" pitchFamily="34" charset="0"/>
              <a:buChar char="•"/>
              <a:tabLst/>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540000"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i="0" kern="1200">
                <a:solidFill>
                  <a:schemeClr val="tx2"/>
                </a:solidFill>
                <a:latin typeface="Trade Gothic Next" panose="020B0403040303020004" pitchFamily="34" charset="0"/>
                <a:ea typeface="+mn-ea"/>
                <a:cs typeface="Trade Gothic Next" panose="020B0403040303020004" pitchFamily="34" charset="0"/>
              </a:defRPr>
            </a:lvl5pPr>
            <a:lvl6pPr marL="359338"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mn-lt"/>
                <a:ea typeface="+mn-ea"/>
                <a:cs typeface="+mn-cs"/>
              </a:defRPr>
            </a:lvl6pPr>
            <a:lvl7pPr marL="359338"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Trade Gothic Next" panose="020B0503040303020004" pitchFamily="34" charset="0"/>
                <a:ea typeface="+mn-ea"/>
                <a:cs typeface="+mn-cs"/>
              </a:defRPr>
            </a:lvl7pPr>
            <a:lvl8pPr marL="539800" indent="-178875" algn="l" defTabSz="914400" rtl="0" eaLnBrk="1" latinLnBrk="0" hangingPunct="1">
              <a:lnSpc>
                <a:spcPct val="100000"/>
              </a:lnSpc>
              <a:spcBef>
                <a:spcPts val="0"/>
              </a:spcBef>
              <a:buFont typeface="+mj-lt"/>
              <a:buAutoNum type="arabicPeriod"/>
              <a:tabLst/>
              <a:defRPr sz="1400" kern="1200">
                <a:solidFill>
                  <a:schemeClr val="tx1"/>
                </a:solidFill>
                <a:latin typeface="Trade Gothic Next" panose="020B0503040303020004" pitchFamily="34" charset="0"/>
                <a:ea typeface="+mn-ea"/>
                <a:cs typeface="+mn-cs"/>
              </a:defRPr>
            </a:lvl8pPr>
            <a:lvl9pPr marL="0" indent="0" algn="l" defTabSz="914400" rtl="0" eaLnBrk="1" latinLnBrk="0" hangingPunct="1">
              <a:lnSpc>
                <a:spcPct val="100000"/>
              </a:lnSpc>
              <a:spcBef>
                <a:spcPts val="0"/>
              </a:spcBef>
              <a:buFont typeface="Arial" panose="020B0604020202020204" pitchFamily="34" charset="0"/>
              <a:buNone/>
              <a:tabLst/>
              <a:defRPr sz="1400" i="1" kern="1200">
                <a:solidFill>
                  <a:schemeClr val="accent1"/>
                </a:solidFill>
                <a:latin typeface="Trade Gothic Next" panose="020B0503040303020004" pitchFamily="34" charset="0"/>
                <a:ea typeface="+mn-ea"/>
                <a:cs typeface="+mn-cs"/>
              </a:defRPr>
            </a:lvl9pPr>
          </a:lstStyle>
          <a:p>
            <a:pPr lvl="1"/>
            <a:r>
              <a:rPr lang="fr-FR" sz="1400" b="0" dirty="0">
                <a:solidFill>
                  <a:schemeClr val="tx1">
                    <a:lumMod val="50000"/>
                  </a:schemeClr>
                </a:solidFill>
                <a:latin typeface="+mn-lt"/>
              </a:rPr>
              <a:t>Le présent document doit être remis à </a:t>
            </a:r>
            <a:r>
              <a:rPr lang="fr-FR" sz="1400" b="0" dirty="0" err="1">
                <a:solidFill>
                  <a:schemeClr val="tx1">
                    <a:lumMod val="50000"/>
                  </a:schemeClr>
                </a:solidFill>
                <a:latin typeface="+mn-lt"/>
              </a:rPr>
              <a:t>Ecologic</a:t>
            </a:r>
            <a:r>
              <a:rPr lang="fr-FR" sz="1400" b="0" dirty="0">
                <a:solidFill>
                  <a:schemeClr val="tx1">
                    <a:lumMod val="50000"/>
                  </a:schemeClr>
                </a:solidFill>
                <a:latin typeface="+mn-lt"/>
              </a:rPr>
              <a:t> avant la date du 06 novembre 2024.</a:t>
            </a:r>
          </a:p>
          <a:p>
            <a:pPr lvl="1"/>
            <a:r>
              <a:rPr lang="fr-FR" sz="1400" b="0" dirty="0">
                <a:solidFill>
                  <a:schemeClr val="tx1">
                    <a:lumMod val="50000"/>
                  </a:schemeClr>
                </a:solidFill>
                <a:latin typeface="+mn-lt"/>
              </a:rPr>
              <a:t>Le plan de cette présentation doit être respecté. </a:t>
            </a:r>
          </a:p>
          <a:p>
            <a:endParaRPr lang="fr-FR" dirty="0"/>
          </a:p>
        </p:txBody>
      </p:sp>
      <p:sp>
        <p:nvSpPr>
          <p:cNvPr id="8" name="Espace réservé du texte 2">
            <a:extLst>
              <a:ext uri="{FF2B5EF4-FFF2-40B4-BE49-F238E27FC236}">
                <a16:creationId xmlns:a16="http://schemas.microsoft.com/office/drawing/2014/main" id="{CC4DFC12-CA8D-147A-C920-53DA554ACA5A}"/>
              </a:ext>
            </a:extLst>
          </p:cNvPr>
          <p:cNvSpPr txBox="1">
            <a:spLocks/>
          </p:cNvSpPr>
          <p:nvPr/>
        </p:nvSpPr>
        <p:spPr>
          <a:xfrm>
            <a:off x="874708" y="3972899"/>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a:solidFill>
                  <a:srgbClr val="362671"/>
                </a:solidFill>
              </a:rPr>
              <a:t>Objectif</a:t>
            </a:r>
          </a:p>
        </p:txBody>
      </p:sp>
      <p:sp>
        <p:nvSpPr>
          <p:cNvPr id="9" name="Espace réservé du texte 4">
            <a:extLst>
              <a:ext uri="{FF2B5EF4-FFF2-40B4-BE49-F238E27FC236}">
                <a16:creationId xmlns:a16="http://schemas.microsoft.com/office/drawing/2014/main" id="{19152815-34ED-ABF2-BC9D-7479EF7BAEC6}"/>
              </a:ext>
            </a:extLst>
          </p:cNvPr>
          <p:cNvSpPr txBox="1">
            <a:spLocks/>
          </p:cNvSpPr>
          <p:nvPr/>
        </p:nvSpPr>
        <p:spPr>
          <a:xfrm>
            <a:off x="874710" y="4611949"/>
            <a:ext cx="10442575" cy="1282823"/>
          </a:xfrm>
          <a:prstGeom prst="rect">
            <a:avLst/>
          </a:prstGeom>
        </p:spPr>
        <p:txBody>
          <a:bodyPr lIns="90000">
            <a:noAutofit/>
          </a:bodyPr>
          <a:lstStyle>
            <a:lvl1pPr marL="0" indent="0" algn="l" defTabSz="914400" rtl="0" eaLnBrk="1" latinLnBrk="0" hangingPunct="1">
              <a:lnSpc>
                <a:spcPct val="100000"/>
              </a:lnSpc>
              <a:spcBef>
                <a:spcPts val="0"/>
              </a:spcBef>
              <a:spcAft>
                <a:spcPts val="0"/>
              </a:spcAft>
              <a:buClr>
                <a:schemeClr val="tx2"/>
              </a:buClr>
              <a:buFontTx/>
              <a:buNone/>
              <a:tabLst/>
              <a:defRPr sz="1400" b="0" i="0" kern="1200">
                <a:solidFill>
                  <a:schemeClr val="tx2"/>
                </a:solidFill>
                <a:latin typeface="Trade Gothic Next" panose="020B0403040303020004" pitchFamily="34" charset="0"/>
                <a:ea typeface="+mn-ea"/>
                <a:cs typeface="Trade Gothic Next" panose="020B0403040303020004" pitchFamily="34" charset="0"/>
              </a:defRPr>
            </a:lvl1pPr>
            <a:lvl2pPr marL="0" indent="0" algn="l" defTabSz="914400" rtl="0" eaLnBrk="1" latinLnBrk="0" hangingPunct="1">
              <a:lnSpc>
                <a:spcPct val="100000"/>
              </a:lnSpc>
              <a:spcBef>
                <a:spcPts val="0"/>
              </a:spcBef>
              <a:spcAft>
                <a:spcPts val="0"/>
              </a:spcAft>
              <a:buClr>
                <a:schemeClr val="tx2"/>
              </a:buClr>
              <a:buFontTx/>
              <a:buNone/>
              <a:tabLst/>
              <a:defRPr sz="1600" b="1" kern="1200">
                <a:solidFill>
                  <a:schemeClr val="accent2"/>
                </a:solidFill>
                <a:latin typeface="Trade Gothic Next" panose="020B0403040303020004" pitchFamily="34" charset="0"/>
                <a:ea typeface="+mn-ea"/>
                <a:cs typeface="Trade Gothic Next" panose="020B0403040303020004" pitchFamily="34" charset="0"/>
              </a:defRPr>
            </a:lvl2pPr>
            <a:lvl3pPr marL="178875"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b="0" kern="1200">
                <a:solidFill>
                  <a:schemeClr val="tx1"/>
                </a:solidFill>
                <a:latin typeface="Trade Gothic Next" panose="020B0403040303020004" pitchFamily="34" charset="0"/>
                <a:ea typeface="+mn-ea"/>
                <a:cs typeface="Trade Gothic Next" panose="020B0403040303020004" pitchFamily="34" charset="0"/>
              </a:defRPr>
            </a:lvl3pPr>
            <a:lvl4pPr marL="360000" indent="-180000" algn="l" defTabSz="914400" rtl="0" eaLnBrk="1" latinLnBrk="0" hangingPunct="1">
              <a:lnSpc>
                <a:spcPct val="100000"/>
              </a:lnSpc>
              <a:spcBef>
                <a:spcPts val="0"/>
              </a:spcBef>
              <a:buClr>
                <a:schemeClr val="tx2"/>
              </a:buClr>
              <a:buFont typeface="Arial" panose="020B0604020202020204" pitchFamily="34" charset="0"/>
              <a:buChar char="•"/>
              <a:tabLst/>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540000"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i="0" kern="1200">
                <a:solidFill>
                  <a:schemeClr val="tx2"/>
                </a:solidFill>
                <a:latin typeface="Trade Gothic Next" panose="020B0403040303020004" pitchFamily="34" charset="0"/>
                <a:ea typeface="+mn-ea"/>
                <a:cs typeface="Trade Gothic Next" panose="020B0403040303020004" pitchFamily="34" charset="0"/>
              </a:defRPr>
            </a:lvl5pPr>
            <a:lvl6pPr marL="359338"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mn-lt"/>
                <a:ea typeface="+mn-ea"/>
                <a:cs typeface="+mn-cs"/>
              </a:defRPr>
            </a:lvl6pPr>
            <a:lvl7pPr marL="359338"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Trade Gothic Next" panose="020B0503040303020004" pitchFamily="34" charset="0"/>
                <a:ea typeface="+mn-ea"/>
                <a:cs typeface="+mn-cs"/>
              </a:defRPr>
            </a:lvl7pPr>
            <a:lvl8pPr marL="539800" indent="-178875" algn="l" defTabSz="914400" rtl="0" eaLnBrk="1" latinLnBrk="0" hangingPunct="1">
              <a:lnSpc>
                <a:spcPct val="100000"/>
              </a:lnSpc>
              <a:spcBef>
                <a:spcPts val="0"/>
              </a:spcBef>
              <a:buFont typeface="+mj-lt"/>
              <a:buAutoNum type="arabicPeriod"/>
              <a:tabLst/>
              <a:defRPr sz="1400" kern="1200">
                <a:solidFill>
                  <a:schemeClr val="tx1"/>
                </a:solidFill>
                <a:latin typeface="Trade Gothic Next" panose="020B0503040303020004" pitchFamily="34" charset="0"/>
                <a:ea typeface="+mn-ea"/>
                <a:cs typeface="+mn-cs"/>
              </a:defRPr>
            </a:lvl8pPr>
            <a:lvl9pPr marL="0" indent="0" algn="l" defTabSz="914400" rtl="0" eaLnBrk="1" latinLnBrk="0" hangingPunct="1">
              <a:lnSpc>
                <a:spcPct val="100000"/>
              </a:lnSpc>
              <a:spcBef>
                <a:spcPts val="0"/>
              </a:spcBef>
              <a:buFont typeface="Arial" panose="020B0604020202020204" pitchFamily="34" charset="0"/>
              <a:buNone/>
              <a:tabLst/>
              <a:defRPr sz="1400" i="1" kern="1200">
                <a:solidFill>
                  <a:schemeClr val="accent1"/>
                </a:solidFill>
                <a:latin typeface="Trade Gothic Next" panose="020B0503040303020004" pitchFamily="34" charset="0"/>
                <a:ea typeface="+mn-ea"/>
                <a:cs typeface="+mn-cs"/>
              </a:defRPr>
            </a:lvl9pPr>
          </a:lstStyle>
          <a:p>
            <a:pPr lvl="1"/>
            <a:r>
              <a:rPr lang="fr-FR" sz="1400" b="0" dirty="0">
                <a:solidFill>
                  <a:schemeClr val="tx1">
                    <a:lumMod val="50000"/>
                  </a:schemeClr>
                </a:solidFill>
                <a:latin typeface="+mn-lt"/>
              </a:rPr>
              <a:t>Cette présentation doit permettre au porteur de vérifier l’adéquation entre son projet et l’appel à projet R&amp;D d’</a:t>
            </a:r>
            <a:r>
              <a:rPr lang="fr-FR" sz="1400" b="0" dirty="0" err="1">
                <a:solidFill>
                  <a:schemeClr val="tx1">
                    <a:lumMod val="50000"/>
                  </a:schemeClr>
                </a:solidFill>
                <a:latin typeface="+mn-lt"/>
              </a:rPr>
              <a:t>Ecologic</a:t>
            </a:r>
            <a:r>
              <a:rPr lang="fr-FR" sz="1400" b="0" dirty="0">
                <a:solidFill>
                  <a:schemeClr val="tx1">
                    <a:lumMod val="50000"/>
                  </a:schemeClr>
                </a:solidFill>
                <a:latin typeface="+mn-lt"/>
              </a:rPr>
              <a:t> puis de permettre l’analyse des bénéfices du projet pour la filière visée ainsi que le coût du soutien au projet pour l’éco-organisme.</a:t>
            </a:r>
          </a:p>
          <a:p>
            <a:pPr lvl="1"/>
            <a:endParaRPr lang="fr-FR" sz="1400" b="0" dirty="0">
              <a:solidFill>
                <a:schemeClr val="tx1">
                  <a:lumMod val="50000"/>
                </a:schemeClr>
              </a:solidFill>
              <a:latin typeface="+mn-lt"/>
            </a:endParaRPr>
          </a:p>
          <a:p>
            <a:pPr lvl="1"/>
            <a:r>
              <a:rPr lang="fr-FR" sz="1400" b="0" dirty="0">
                <a:solidFill>
                  <a:schemeClr val="tx1">
                    <a:lumMod val="50000"/>
                  </a:schemeClr>
                </a:solidFill>
                <a:latin typeface="+mn-lt"/>
              </a:rPr>
              <a:t>Les informations fournies sont confidentielles, non engageantes.</a:t>
            </a:r>
          </a:p>
          <a:p>
            <a:endParaRPr lang="fr-FR" dirty="0"/>
          </a:p>
        </p:txBody>
      </p:sp>
    </p:spTree>
    <p:extLst>
      <p:ext uri="{BB962C8B-B14F-4D97-AF65-F5344CB8AC3E}">
        <p14:creationId xmlns:p14="http://schemas.microsoft.com/office/powerpoint/2010/main" val="136820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D9084D"/>
                </a:solidFill>
              </a:rPr>
              <a:t>Informations générales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362671"/>
                </a:solidFill>
              </a:rPr>
              <a:t>Filière visée : ASL</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07" y="1827679"/>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a:solidFill>
                  <a:srgbClr val="A46AA7"/>
                </a:solidFill>
              </a:rPr>
              <a:t>Biographie de l’entreprise  </a:t>
            </a:r>
          </a:p>
        </p:txBody>
      </p:sp>
      <p:sp>
        <p:nvSpPr>
          <p:cNvPr id="7" name="Espace réservé du texte 4">
            <a:extLst>
              <a:ext uri="{FF2B5EF4-FFF2-40B4-BE49-F238E27FC236}">
                <a16:creationId xmlns:a16="http://schemas.microsoft.com/office/drawing/2014/main" id="{0A7211F3-6CE4-470F-AC19-19886E78B244}"/>
              </a:ext>
            </a:extLst>
          </p:cNvPr>
          <p:cNvSpPr txBox="1">
            <a:spLocks/>
          </p:cNvSpPr>
          <p:nvPr/>
        </p:nvSpPr>
        <p:spPr>
          <a:xfrm>
            <a:off x="874709" y="2253918"/>
            <a:ext cx="10442575" cy="724938"/>
          </a:xfrm>
          <a:prstGeom prst="rect">
            <a:avLst/>
          </a:prstGeom>
          <a:ln>
            <a:solidFill>
              <a:srgbClr val="362671"/>
            </a:solidFill>
          </a:ln>
        </p:spPr>
        <p:txBody>
          <a:bodyPr lIns="90000">
            <a:noAutofit/>
          </a:bodyPr>
          <a:lstStyle>
            <a:lvl1pPr marL="0" indent="0" algn="l" defTabSz="914400" rtl="0" eaLnBrk="1" latinLnBrk="0" hangingPunct="1">
              <a:lnSpc>
                <a:spcPct val="100000"/>
              </a:lnSpc>
              <a:spcBef>
                <a:spcPts val="0"/>
              </a:spcBef>
              <a:spcAft>
                <a:spcPts val="0"/>
              </a:spcAft>
              <a:buClr>
                <a:schemeClr val="tx2"/>
              </a:buClr>
              <a:buFontTx/>
              <a:buNone/>
              <a:tabLst/>
              <a:defRPr sz="1400" b="0" i="0" kern="1200">
                <a:solidFill>
                  <a:schemeClr val="tx2"/>
                </a:solidFill>
                <a:latin typeface="Trade Gothic Next" panose="020B0403040303020004" pitchFamily="34" charset="0"/>
                <a:ea typeface="+mn-ea"/>
                <a:cs typeface="Trade Gothic Next" panose="020B0403040303020004" pitchFamily="34" charset="0"/>
              </a:defRPr>
            </a:lvl1pPr>
            <a:lvl2pPr marL="0" indent="0" algn="l" defTabSz="914400" rtl="0" eaLnBrk="1" latinLnBrk="0" hangingPunct="1">
              <a:lnSpc>
                <a:spcPct val="100000"/>
              </a:lnSpc>
              <a:spcBef>
                <a:spcPts val="0"/>
              </a:spcBef>
              <a:spcAft>
                <a:spcPts val="0"/>
              </a:spcAft>
              <a:buClr>
                <a:schemeClr val="tx2"/>
              </a:buClr>
              <a:buFontTx/>
              <a:buNone/>
              <a:tabLst/>
              <a:defRPr sz="1600" b="1" kern="1200">
                <a:solidFill>
                  <a:schemeClr val="accent2"/>
                </a:solidFill>
                <a:latin typeface="Trade Gothic Next" panose="020B0403040303020004" pitchFamily="34" charset="0"/>
                <a:ea typeface="+mn-ea"/>
                <a:cs typeface="Trade Gothic Next" panose="020B0403040303020004" pitchFamily="34" charset="0"/>
              </a:defRPr>
            </a:lvl2pPr>
            <a:lvl3pPr marL="178875"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b="0" kern="1200">
                <a:solidFill>
                  <a:schemeClr val="tx1"/>
                </a:solidFill>
                <a:latin typeface="Trade Gothic Next" panose="020B0403040303020004" pitchFamily="34" charset="0"/>
                <a:ea typeface="+mn-ea"/>
                <a:cs typeface="Trade Gothic Next" panose="020B0403040303020004" pitchFamily="34" charset="0"/>
              </a:defRPr>
            </a:lvl3pPr>
            <a:lvl4pPr marL="360000" indent="-180000" algn="l" defTabSz="914400" rtl="0" eaLnBrk="1" latinLnBrk="0" hangingPunct="1">
              <a:lnSpc>
                <a:spcPct val="100000"/>
              </a:lnSpc>
              <a:spcBef>
                <a:spcPts val="0"/>
              </a:spcBef>
              <a:buClr>
                <a:schemeClr val="tx2"/>
              </a:buClr>
              <a:buFont typeface="Arial" panose="020B0604020202020204" pitchFamily="34" charset="0"/>
              <a:buChar char="•"/>
              <a:tabLst/>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540000"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i="0" kern="1200">
                <a:solidFill>
                  <a:schemeClr val="tx2"/>
                </a:solidFill>
                <a:latin typeface="Trade Gothic Next" panose="020B0403040303020004" pitchFamily="34" charset="0"/>
                <a:ea typeface="+mn-ea"/>
                <a:cs typeface="Trade Gothic Next" panose="020B0403040303020004" pitchFamily="34" charset="0"/>
              </a:defRPr>
            </a:lvl5pPr>
            <a:lvl6pPr marL="359338"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mn-lt"/>
                <a:ea typeface="+mn-ea"/>
                <a:cs typeface="+mn-cs"/>
              </a:defRPr>
            </a:lvl6pPr>
            <a:lvl7pPr marL="359338"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Trade Gothic Next" panose="020B0503040303020004" pitchFamily="34" charset="0"/>
                <a:ea typeface="+mn-ea"/>
                <a:cs typeface="+mn-cs"/>
              </a:defRPr>
            </a:lvl7pPr>
            <a:lvl8pPr marL="539800" indent="-178875" algn="l" defTabSz="914400" rtl="0" eaLnBrk="1" latinLnBrk="0" hangingPunct="1">
              <a:lnSpc>
                <a:spcPct val="100000"/>
              </a:lnSpc>
              <a:spcBef>
                <a:spcPts val="0"/>
              </a:spcBef>
              <a:buFont typeface="+mj-lt"/>
              <a:buAutoNum type="arabicPeriod"/>
              <a:tabLst/>
              <a:defRPr sz="1400" kern="1200">
                <a:solidFill>
                  <a:schemeClr val="tx1"/>
                </a:solidFill>
                <a:latin typeface="Trade Gothic Next" panose="020B0503040303020004" pitchFamily="34" charset="0"/>
                <a:ea typeface="+mn-ea"/>
                <a:cs typeface="+mn-cs"/>
              </a:defRPr>
            </a:lvl8pPr>
            <a:lvl9pPr marL="0" indent="0" algn="l" defTabSz="914400" rtl="0" eaLnBrk="1" latinLnBrk="0" hangingPunct="1">
              <a:lnSpc>
                <a:spcPct val="100000"/>
              </a:lnSpc>
              <a:spcBef>
                <a:spcPts val="0"/>
              </a:spcBef>
              <a:buFont typeface="Arial" panose="020B0604020202020204" pitchFamily="34" charset="0"/>
              <a:buNone/>
              <a:tabLst/>
              <a:defRPr sz="1400" i="1" kern="1200">
                <a:solidFill>
                  <a:schemeClr val="accent1"/>
                </a:solidFill>
                <a:latin typeface="Trade Gothic Next" panose="020B0503040303020004" pitchFamily="34" charset="0"/>
                <a:ea typeface="+mn-ea"/>
                <a:cs typeface="+mn-cs"/>
              </a:defRPr>
            </a:lvl9pPr>
          </a:lstStyle>
          <a:p>
            <a:pPr lvl="1"/>
            <a:r>
              <a:rPr lang="fr-FR" sz="1400" b="0" dirty="0">
                <a:solidFill>
                  <a:srgbClr val="362671"/>
                </a:solidFill>
                <a:latin typeface="+mn-lt"/>
              </a:rPr>
              <a:t>Par exemple : </a:t>
            </a:r>
          </a:p>
          <a:p>
            <a:pPr lvl="1"/>
            <a:r>
              <a:rPr lang="fr-FR" sz="1400" b="0" dirty="0">
                <a:solidFill>
                  <a:srgbClr val="362671"/>
                </a:solidFill>
                <a:latin typeface="+mn-lt"/>
              </a:rPr>
              <a:t>quelques lignes qui présentent sa taille, ses activités, location géographique; etc...)</a:t>
            </a:r>
          </a:p>
          <a:p>
            <a:pPr lvl="1"/>
            <a:endParaRPr lang="fr-FR" sz="1400" b="0" dirty="0">
              <a:solidFill>
                <a:srgbClr val="362671"/>
              </a:solidFill>
              <a:latin typeface="+mn-lt"/>
            </a:endParaRPr>
          </a:p>
          <a:p>
            <a:endParaRPr lang="fr-FR" dirty="0">
              <a:solidFill>
                <a:srgbClr val="362671"/>
              </a:solidFill>
            </a:endParaRPr>
          </a:p>
        </p:txBody>
      </p:sp>
      <p:sp>
        <p:nvSpPr>
          <p:cNvPr id="12" name="Rectangle 11">
            <a:extLst>
              <a:ext uri="{FF2B5EF4-FFF2-40B4-BE49-F238E27FC236}">
                <a16:creationId xmlns:a16="http://schemas.microsoft.com/office/drawing/2014/main" id="{50085301-1834-C058-E81F-D0DA0B9BC472}"/>
              </a:ext>
            </a:extLst>
          </p:cNvPr>
          <p:cNvSpPr/>
          <p:nvPr/>
        </p:nvSpPr>
        <p:spPr>
          <a:xfrm>
            <a:off x="8930640" y="307641"/>
            <a:ext cx="2670048" cy="1413495"/>
          </a:xfrm>
          <a:prstGeom prst="rect">
            <a:avLst/>
          </a:prstGeom>
          <a:solidFill>
            <a:srgbClr val="D908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3200" b="1" dirty="0">
                <a:solidFill>
                  <a:schemeClr val="bg1"/>
                </a:solidFill>
              </a:rPr>
              <a:t>LOGO </a:t>
            </a:r>
          </a:p>
        </p:txBody>
      </p:sp>
      <p:sp>
        <p:nvSpPr>
          <p:cNvPr id="15" name="Espace réservé du texte 2">
            <a:extLst>
              <a:ext uri="{FF2B5EF4-FFF2-40B4-BE49-F238E27FC236}">
                <a16:creationId xmlns:a16="http://schemas.microsoft.com/office/drawing/2014/main" id="{1AC7A2F9-E63F-3012-D038-6C26F2480A42}"/>
              </a:ext>
            </a:extLst>
          </p:cNvPr>
          <p:cNvSpPr txBox="1">
            <a:spLocks/>
          </p:cNvSpPr>
          <p:nvPr/>
        </p:nvSpPr>
        <p:spPr>
          <a:xfrm>
            <a:off x="874707" y="3377953"/>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a:solidFill>
                  <a:srgbClr val="A46AA7"/>
                </a:solidFill>
              </a:rPr>
              <a:t>Motivations </a:t>
            </a:r>
          </a:p>
        </p:txBody>
      </p:sp>
      <p:sp>
        <p:nvSpPr>
          <p:cNvPr id="16" name="Espace réservé du texte 4">
            <a:extLst>
              <a:ext uri="{FF2B5EF4-FFF2-40B4-BE49-F238E27FC236}">
                <a16:creationId xmlns:a16="http://schemas.microsoft.com/office/drawing/2014/main" id="{CFFC55E0-8BFB-63E7-4A6E-83348DBB0E5E}"/>
              </a:ext>
            </a:extLst>
          </p:cNvPr>
          <p:cNvSpPr txBox="1">
            <a:spLocks/>
          </p:cNvSpPr>
          <p:nvPr/>
        </p:nvSpPr>
        <p:spPr>
          <a:xfrm>
            <a:off x="874708" y="5335791"/>
            <a:ext cx="10442575" cy="724938"/>
          </a:xfrm>
          <a:prstGeom prst="rect">
            <a:avLst/>
          </a:prstGeom>
          <a:ln>
            <a:solidFill>
              <a:srgbClr val="362671"/>
            </a:solidFill>
          </a:ln>
        </p:spPr>
        <p:txBody>
          <a:bodyPr lIns="90000">
            <a:noAutofit/>
          </a:bodyPr>
          <a:lstStyle>
            <a:lvl1pPr marL="0" indent="0" algn="l" defTabSz="914400" rtl="0" eaLnBrk="1" latinLnBrk="0" hangingPunct="1">
              <a:lnSpc>
                <a:spcPct val="100000"/>
              </a:lnSpc>
              <a:spcBef>
                <a:spcPts val="0"/>
              </a:spcBef>
              <a:spcAft>
                <a:spcPts val="0"/>
              </a:spcAft>
              <a:buClr>
                <a:schemeClr val="tx2"/>
              </a:buClr>
              <a:buFontTx/>
              <a:buNone/>
              <a:tabLst/>
              <a:defRPr sz="1400" b="0" i="0" kern="1200">
                <a:solidFill>
                  <a:schemeClr val="tx2"/>
                </a:solidFill>
                <a:latin typeface="Trade Gothic Next" panose="020B0403040303020004" pitchFamily="34" charset="0"/>
                <a:ea typeface="+mn-ea"/>
                <a:cs typeface="Trade Gothic Next" panose="020B0403040303020004" pitchFamily="34" charset="0"/>
              </a:defRPr>
            </a:lvl1pPr>
            <a:lvl2pPr marL="0" indent="0" algn="l" defTabSz="914400" rtl="0" eaLnBrk="1" latinLnBrk="0" hangingPunct="1">
              <a:lnSpc>
                <a:spcPct val="100000"/>
              </a:lnSpc>
              <a:spcBef>
                <a:spcPts val="0"/>
              </a:spcBef>
              <a:spcAft>
                <a:spcPts val="0"/>
              </a:spcAft>
              <a:buClr>
                <a:schemeClr val="tx2"/>
              </a:buClr>
              <a:buFontTx/>
              <a:buNone/>
              <a:tabLst/>
              <a:defRPr sz="1600" b="1" kern="1200">
                <a:solidFill>
                  <a:schemeClr val="accent2"/>
                </a:solidFill>
                <a:latin typeface="Trade Gothic Next" panose="020B0403040303020004" pitchFamily="34" charset="0"/>
                <a:ea typeface="+mn-ea"/>
                <a:cs typeface="Trade Gothic Next" panose="020B0403040303020004" pitchFamily="34" charset="0"/>
              </a:defRPr>
            </a:lvl2pPr>
            <a:lvl3pPr marL="178875"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b="0" kern="1200">
                <a:solidFill>
                  <a:schemeClr val="tx1"/>
                </a:solidFill>
                <a:latin typeface="Trade Gothic Next" panose="020B0403040303020004" pitchFamily="34" charset="0"/>
                <a:ea typeface="+mn-ea"/>
                <a:cs typeface="Trade Gothic Next" panose="020B0403040303020004" pitchFamily="34" charset="0"/>
              </a:defRPr>
            </a:lvl3pPr>
            <a:lvl4pPr marL="360000" indent="-180000" algn="l" defTabSz="914400" rtl="0" eaLnBrk="1" latinLnBrk="0" hangingPunct="1">
              <a:lnSpc>
                <a:spcPct val="100000"/>
              </a:lnSpc>
              <a:spcBef>
                <a:spcPts val="0"/>
              </a:spcBef>
              <a:buClr>
                <a:schemeClr val="tx2"/>
              </a:buClr>
              <a:buFont typeface="Arial" panose="020B0604020202020204" pitchFamily="34" charset="0"/>
              <a:buChar char="•"/>
              <a:tabLst/>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540000"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i="0" kern="1200">
                <a:solidFill>
                  <a:schemeClr val="tx2"/>
                </a:solidFill>
                <a:latin typeface="Trade Gothic Next" panose="020B0403040303020004" pitchFamily="34" charset="0"/>
                <a:ea typeface="+mn-ea"/>
                <a:cs typeface="Trade Gothic Next" panose="020B0403040303020004" pitchFamily="34" charset="0"/>
              </a:defRPr>
            </a:lvl5pPr>
            <a:lvl6pPr marL="359338"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mn-lt"/>
                <a:ea typeface="+mn-ea"/>
                <a:cs typeface="+mn-cs"/>
              </a:defRPr>
            </a:lvl6pPr>
            <a:lvl7pPr marL="359338"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Trade Gothic Next" panose="020B0503040303020004" pitchFamily="34" charset="0"/>
                <a:ea typeface="+mn-ea"/>
                <a:cs typeface="+mn-cs"/>
              </a:defRPr>
            </a:lvl7pPr>
            <a:lvl8pPr marL="539800" indent="-178875" algn="l" defTabSz="914400" rtl="0" eaLnBrk="1" latinLnBrk="0" hangingPunct="1">
              <a:lnSpc>
                <a:spcPct val="100000"/>
              </a:lnSpc>
              <a:spcBef>
                <a:spcPts val="0"/>
              </a:spcBef>
              <a:buFont typeface="+mj-lt"/>
              <a:buAutoNum type="arabicPeriod"/>
              <a:tabLst/>
              <a:defRPr sz="1400" kern="1200">
                <a:solidFill>
                  <a:schemeClr val="tx1"/>
                </a:solidFill>
                <a:latin typeface="Trade Gothic Next" panose="020B0503040303020004" pitchFamily="34" charset="0"/>
                <a:ea typeface="+mn-ea"/>
                <a:cs typeface="+mn-cs"/>
              </a:defRPr>
            </a:lvl8pPr>
            <a:lvl9pPr marL="0" indent="0" algn="l" defTabSz="914400" rtl="0" eaLnBrk="1" latinLnBrk="0" hangingPunct="1">
              <a:lnSpc>
                <a:spcPct val="100000"/>
              </a:lnSpc>
              <a:spcBef>
                <a:spcPts val="0"/>
              </a:spcBef>
              <a:buFont typeface="Arial" panose="020B0604020202020204" pitchFamily="34" charset="0"/>
              <a:buNone/>
              <a:tabLst/>
              <a:defRPr sz="1400" i="1" kern="1200">
                <a:solidFill>
                  <a:schemeClr val="accent1"/>
                </a:solidFill>
                <a:latin typeface="Trade Gothic Next" panose="020B0503040303020004" pitchFamily="34" charset="0"/>
                <a:ea typeface="+mn-ea"/>
                <a:cs typeface="+mn-cs"/>
              </a:defRPr>
            </a:lvl9pPr>
          </a:lstStyle>
          <a:p>
            <a:pPr lvl="1"/>
            <a:r>
              <a:rPr lang="fr-FR" sz="1400" b="0" dirty="0">
                <a:solidFill>
                  <a:schemeClr val="tx1">
                    <a:lumMod val="50000"/>
                  </a:schemeClr>
                </a:solidFill>
                <a:latin typeface="+mn-lt"/>
              </a:rPr>
              <a:t>Insérer le lien vers votre page web </a:t>
            </a:r>
          </a:p>
          <a:p>
            <a:endParaRPr lang="fr-FR" dirty="0"/>
          </a:p>
        </p:txBody>
      </p:sp>
      <p:sp>
        <p:nvSpPr>
          <p:cNvPr id="18" name="Espace réservé du texte 2">
            <a:extLst>
              <a:ext uri="{FF2B5EF4-FFF2-40B4-BE49-F238E27FC236}">
                <a16:creationId xmlns:a16="http://schemas.microsoft.com/office/drawing/2014/main" id="{C3461AE9-E4E2-FD51-BC12-AEE20398D724}"/>
              </a:ext>
            </a:extLst>
          </p:cNvPr>
          <p:cNvSpPr txBox="1">
            <a:spLocks/>
          </p:cNvSpPr>
          <p:nvPr/>
        </p:nvSpPr>
        <p:spPr>
          <a:xfrm>
            <a:off x="874706" y="4804747"/>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a:solidFill>
                  <a:srgbClr val="A46AA7"/>
                </a:solidFill>
              </a:rPr>
              <a:t>Page web officielle   </a:t>
            </a:r>
          </a:p>
        </p:txBody>
      </p:sp>
      <p:sp>
        <p:nvSpPr>
          <p:cNvPr id="19" name="Espace réservé du texte 4">
            <a:extLst>
              <a:ext uri="{FF2B5EF4-FFF2-40B4-BE49-F238E27FC236}">
                <a16:creationId xmlns:a16="http://schemas.microsoft.com/office/drawing/2014/main" id="{D29E52DD-8D66-E559-927F-5FF0A5656B2D}"/>
              </a:ext>
            </a:extLst>
          </p:cNvPr>
          <p:cNvSpPr txBox="1">
            <a:spLocks/>
          </p:cNvSpPr>
          <p:nvPr/>
        </p:nvSpPr>
        <p:spPr>
          <a:xfrm>
            <a:off x="874708" y="3797329"/>
            <a:ext cx="10442575" cy="724938"/>
          </a:xfrm>
          <a:prstGeom prst="rect">
            <a:avLst/>
          </a:prstGeom>
          <a:ln>
            <a:solidFill>
              <a:srgbClr val="362671"/>
            </a:solidFill>
          </a:ln>
        </p:spPr>
        <p:txBody>
          <a:bodyPr lIns="90000" tIns="45720" rIns="91440" bIns="45720" anchor="t">
            <a:noAutofit/>
          </a:bodyPr>
          <a:lstStyle>
            <a:lvl1pPr marL="0" indent="0" algn="l" defTabSz="914400" rtl="0" eaLnBrk="1" latinLnBrk="0" hangingPunct="1">
              <a:lnSpc>
                <a:spcPct val="100000"/>
              </a:lnSpc>
              <a:spcBef>
                <a:spcPts val="0"/>
              </a:spcBef>
              <a:spcAft>
                <a:spcPts val="0"/>
              </a:spcAft>
              <a:buClr>
                <a:schemeClr val="tx2"/>
              </a:buClr>
              <a:buFontTx/>
              <a:buNone/>
              <a:tabLst/>
              <a:defRPr sz="1400" b="0" i="0" kern="1200">
                <a:solidFill>
                  <a:schemeClr val="tx2"/>
                </a:solidFill>
                <a:latin typeface="Trade Gothic Next" panose="020B0403040303020004" pitchFamily="34" charset="0"/>
                <a:ea typeface="+mn-ea"/>
                <a:cs typeface="Trade Gothic Next" panose="020B0403040303020004" pitchFamily="34" charset="0"/>
              </a:defRPr>
            </a:lvl1pPr>
            <a:lvl2pPr marL="0" indent="0" algn="l" defTabSz="914400" rtl="0" eaLnBrk="1" latinLnBrk="0" hangingPunct="1">
              <a:lnSpc>
                <a:spcPct val="100000"/>
              </a:lnSpc>
              <a:spcBef>
                <a:spcPts val="0"/>
              </a:spcBef>
              <a:spcAft>
                <a:spcPts val="0"/>
              </a:spcAft>
              <a:buClr>
                <a:schemeClr val="tx2"/>
              </a:buClr>
              <a:buFontTx/>
              <a:buNone/>
              <a:tabLst/>
              <a:defRPr sz="1600" b="1" kern="1200">
                <a:solidFill>
                  <a:schemeClr val="accent2"/>
                </a:solidFill>
                <a:latin typeface="Trade Gothic Next" panose="020B0403040303020004" pitchFamily="34" charset="0"/>
                <a:ea typeface="+mn-ea"/>
                <a:cs typeface="Trade Gothic Next" panose="020B0403040303020004" pitchFamily="34" charset="0"/>
              </a:defRPr>
            </a:lvl2pPr>
            <a:lvl3pPr marL="178875"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b="0" kern="1200">
                <a:solidFill>
                  <a:schemeClr val="tx1"/>
                </a:solidFill>
                <a:latin typeface="Trade Gothic Next" panose="020B0403040303020004" pitchFamily="34" charset="0"/>
                <a:ea typeface="+mn-ea"/>
                <a:cs typeface="Trade Gothic Next" panose="020B0403040303020004" pitchFamily="34" charset="0"/>
              </a:defRPr>
            </a:lvl3pPr>
            <a:lvl4pPr marL="360000" indent="-180000" algn="l" defTabSz="914400" rtl="0" eaLnBrk="1" latinLnBrk="0" hangingPunct="1">
              <a:lnSpc>
                <a:spcPct val="100000"/>
              </a:lnSpc>
              <a:spcBef>
                <a:spcPts val="0"/>
              </a:spcBef>
              <a:buClr>
                <a:schemeClr val="tx2"/>
              </a:buClr>
              <a:buFont typeface="Arial" panose="020B0604020202020204" pitchFamily="34" charset="0"/>
              <a:buChar char="•"/>
              <a:tabLst/>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540000"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i="0" kern="1200">
                <a:solidFill>
                  <a:schemeClr val="tx2"/>
                </a:solidFill>
                <a:latin typeface="Trade Gothic Next" panose="020B0403040303020004" pitchFamily="34" charset="0"/>
                <a:ea typeface="+mn-ea"/>
                <a:cs typeface="Trade Gothic Next" panose="020B0403040303020004" pitchFamily="34" charset="0"/>
              </a:defRPr>
            </a:lvl5pPr>
            <a:lvl6pPr marL="359338"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mn-lt"/>
                <a:ea typeface="+mn-ea"/>
                <a:cs typeface="+mn-cs"/>
              </a:defRPr>
            </a:lvl6pPr>
            <a:lvl7pPr marL="359338"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Trade Gothic Next" panose="020B0503040303020004" pitchFamily="34" charset="0"/>
                <a:ea typeface="+mn-ea"/>
                <a:cs typeface="+mn-cs"/>
              </a:defRPr>
            </a:lvl7pPr>
            <a:lvl8pPr marL="539800" indent="-178875" algn="l" defTabSz="914400" rtl="0" eaLnBrk="1" latinLnBrk="0" hangingPunct="1">
              <a:lnSpc>
                <a:spcPct val="100000"/>
              </a:lnSpc>
              <a:spcBef>
                <a:spcPts val="0"/>
              </a:spcBef>
              <a:buFont typeface="+mj-lt"/>
              <a:buAutoNum type="arabicPeriod"/>
              <a:tabLst/>
              <a:defRPr sz="1400" kern="1200">
                <a:solidFill>
                  <a:schemeClr val="tx1"/>
                </a:solidFill>
                <a:latin typeface="Trade Gothic Next" panose="020B0503040303020004" pitchFamily="34" charset="0"/>
                <a:ea typeface="+mn-ea"/>
                <a:cs typeface="+mn-cs"/>
              </a:defRPr>
            </a:lvl8pPr>
            <a:lvl9pPr marL="0" indent="0" algn="l" defTabSz="914400" rtl="0" eaLnBrk="1" latinLnBrk="0" hangingPunct="1">
              <a:lnSpc>
                <a:spcPct val="100000"/>
              </a:lnSpc>
              <a:spcBef>
                <a:spcPts val="0"/>
              </a:spcBef>
              <a:buFont typeface="Arial" panose="020B0604020202020204" pitchFamily="34" charset="0"/>
              <a:buNone/>
              <a:tabLst/>
              <a:defRPr sz="1400" i="1" kern="1200">
                <a:solidFill>
                  <a:schemeClr val="accent1"/>
                </a:solidFill>
                <a:latin typeface="Trade Gothic Next" panose="020B0503040303020004" pitchFamily="34" charset="0"/>
                <a:ea typeface="+mn-ea"/>
                <a:cs typeface="+mn-cs"/>
              </a:defRPr>
            </a:lvl9pPr>
          </a:lstStyle>
          <a:p>
            <a:pPr lvl="1"/>
            <a:r>
              <a:rPr lang="fr-FR" sz="1400" b="0" dirty="0">
                <a:solidFill>
                  <a:schemeClr val="tx1">
                    <a:lumMod val="50000"/>
                  </a:schemeClr>
                </a:solidFill>
                <a:latin typeface="+mn-lt"/>
              </a:rPr>
              <a:t>Verbatim des raisons pour lesquelles vous candidatez à notre appel à projets  </a:t>
            </a:r>
          </a:p>
          <a:p>
            <a:pPr lvl="1"/>
            <a:endParaRPr lang="fr-FR" sz="1400" b="0" dirty="0">
              <a:solidFill>
                <a:schemeClr val="tx1">
                  <a:lumMod val="50000"/>
                </a:schemeClr>
              </a:solidFill>
              <a:latin typeface="+mn-lt"/>
            </a:endParaRPr>
          </a:p>
          <a:p>
            <a:endParaRPr lang="fr-FR" dirty="0"/>
          </a:p>
        </p:txBody>
      </p:sp>
    </p:spTree>
    <p:extLst>
      <p:ext uri="{BB962C8B-B14F-4D97-AF65-F5344CB8AC3E}">
        <p14:creationId xmlns:p14="http://schemas.microsoft.com/office/powerpoint/2010/main" val="340108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D9084D"/>
                </a:solidFill>
              </a:rPr>
              <a:t>Nom du projet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362671"/>
                </a:solidFill>
              </a:rPr>
              <a:t>Filière visée : ASL</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240636" y="1585109"/>
            <a:ext cx="4833635"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cap="none" dirty="0">
                <a:solidFill>
                  <a:srgbClr val="A46AA7"/>
                </a:solidFill>
              </a:rPr>
              <a:t>Porteur du projet </a:t>
            </a:r>
          </a:p>
        </p:txBody>
      </p:sp>
      <p:sp>
        <p:nvSpPr>
          <p:cNvPr id="5" name="ZoneTexte 4">
            <a:extLst>
              <a:ext uri="{FF2B5EF4-FFF2-40B4-BE49-F238E27FC236}">
                <a16:creationId xmlns:a16="http://schemas.microsoft.com/office/drawing/2014/main" id="{0647285B-FCF6-B743-0507-DF7661AE1F04}"/>
              </a:ext>
            </a:extLst>
          </p:cNvPr>
          <p:cNvSpPr txBox="1">
            <a:spLocks/>
          </p:cNvSpPr>
          <p:nvPr/>
        </p:nvSpPr>
        <p:spPr>
          <a:xfrm>
            <a:off x="1037454" y="1911197"/>
            <a:ext cx="3240000" cy="1080000"/>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fr-FR" sz="1400" b="0" i="0" kern="1200" dirty="0">
                <a:solidFill>
                  <a:schemeClr val="tx2"/>
                </a:solidFill>
                <a:latin typeface="Trade Gothic Next" panose="020B0403040303020004" pitchFamily="34" charset="0"/>
                <a:ea typeface="+mn-ea"/>
              </a:rPr>
              <a:t>(Personne morale)</a:t>
            </a:r>
          </a:p>
        </p:txBody>
      </p:sp>
      <p:sp>
        <p:nvSpPr>
          <p:cNvPr id="8" name="Espace réservé du texte 2">
            <a:extLst>
              <a:ext uri="{FF2B5EF4-FFF2-40B4-BE49-F238E27FC236}">
                <a16:creationId xmlns:a16="http://schemas.microsoft.com/office/drawing/2014/main" id="{2B0CB1B7-C0FE-E64E-1066-A4A499C3A0D8}"/>
              </a:ext>
            </a:extLst>
          </p:cNvPr>
          <p:cNvSpPr txBox="1">
            <a:spLocks/>
          </p:cNvSpPr>
          <p:nvPr/>
        </p:nvSpPr>
        <p:spPr>
          <a:xfrm>
            <a:off x="351221" y="3249003"/>
            <a:ext cx="4612464"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cap="none" dirty="0">
                <a:solidFill>
                  <a:srgbClr val="A46AA7"/>
                </a:solidFill>
              </a:rPr>
              <a:t>Partenaires </a:t>
            </a:r>
          </a:p>
        </p:txBody>
      </p:sp>
      <p:sp>
        <p:nvSpPr>
          <p:cNvPr id="10" name="ZoneTexte 9">
            <a:extLst>
              <a:ext uri="{FF2B5EF4-FFF2-40B4-BE49-F238E27FC236}">
                <a16:creationId xmlns:a16="http://schemas.microsoft.com/office/drawing/2014/main" id="{332723CD-DB1F-984B-C8BA-235B1DA52780}"/>
              </a:ext>
            </a:extLst>
          </p:cNvPr>
          <p:cNvSpPr txBox="1">
            <a:spLocks/>
          </p:cNvSpPr>
          <p:nvPr/>
        </p:nvSpPr>
        <p:spPr>
          <a:xfrm>
            <a:off x="1037453" y="3605207"/>
            <a:ext cx="3240000" cy="1080000"/>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fr-FR" sz="1400" b="0" i="0" kern="1200" dirty="0">
                <a:solidFill>
                  <a:schemeClr val="tx2"/>
                </a:solidFill>
                <a:latin typeface="Trade Gothic Next" panose="020B0403040303020004" pitchFamily="34" charset="0"/>
                <a:ea typeface="+mn-ea"/>
              </a:rPr>
              <a:t>(Personne morale)</a:t>
            </a:r>
          </a:p>
        </p:txBody>
      </p:sp>
      <p:sp>
        <p:nvSpPr>
          <p:cNvPr id="11" name="Espace réservé du texte 2">
            <a:extLst>
              <a:ext uri="{FF2B5EF4-FFF2-40B4-BE49-F238E27FC236}">
                <a16:creationId xmlns:a16="http://schemas.microsoft.com/office/drawing/2014/main" id="{8F920C00-731A-5B1D-4E15-39D7681BC8B9}"/>
              </a:ext>
            </a:extLst>
          </p:cNvPr>
          <p:cNvSpPr txBox="1">
            <a:spLocks/>
          </p:cNvSpPr>
          <p:nvPr/>
        </p:nvSpPr>
        <p:spPr>
          <a:xfrm>
            <a:off x="5676236" y="1449642"/>
            <a:ext cx="4833635"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cap="none" dirty="0">
                <a:solidFill>
                  <a:srgbClr val="A46AA7"/>
                </a:solidFill>
              </a:rPr>
              <a:t>Brève description du projet </a:t>
            </a:r>
          </a:p>
        </p:txBody>
      </p:sp>
      <p:sp>
        <p:nvSpPr>
          <p:cNvPr id="12" name="ZoneTexte 11">
            <a:extLst>
              <a:ext uri="{FF2B5EF4-FFF2-40B4-BE49-F238E27FC236}">
                <a16:creationId xmlns:a16="http://schemas.microsoft.com/office/drawing/2014/main" id="{B730BCC7-FC47-FC48-D59B-1492C350D027}"/>
              </a:ext>
            </a:extLst>
          </p:cNvPr>
          <p:cNvSpPr txBox="1">
            <a:spLocks/>
          </p:cNvSpPr>
          <p:nvPr/>
        </p:nvSpPr>
        <p:spPr>
          <a:xfrm>
            <a:off x="5266554" y="1911197"/>
            <a:ext cx="5760000" cy="1800000"/>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fr-FR" sz="1400" b="0" i="0" kern="1200" dirty="0">
                <a:solidFill>
                  <a:schemeClr val="tx2"/>
                </a:solidFill>
                <a:latin typeface="Trade Gothic Next" panose="020B0403040303020004" pitchFamily="34" charset="0"/>
                <a:ea typeface="+mn-ea"/>
              </a:rPr>
              <a:t>(Personne morale)</a:t>
            </a:r>
          </a:p>
        </p:txBody>
      </p:sp>
      <p:sp>
        <p:nvSpPr>
          <p:cNvPr id="13" name="ZoneTexte 12">
            <a:extLst>
              <a:ext uri="{FF2B5EF4-FFF2-40B4-BE49-F238E27FC236}">
                <a16:creationId xmlns:a16="http://schemas.microsoft.com/office/drawing/2014/main" id="{66967818-51A2-8F37-B042-9D40098613AA}"/>
              </a:ext>
            </a:extLst>
          </p:cNvPr>
          <p:cNvSpPr txBox="1">
            <a:spLocks/>
          </p:cNvSpPr>
          <p:nvPr/>
        </p:nvSpPr>
        <p:spPr>
          <a:xfrm>
            <a:off x="5266555" y="4229703"/>
            <a:ext cx="5760000" cy="1080000"/>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fr-FR" sz="1200" b="0" i="1" kern="1200" dirty="0">
                <a:solidFill>
                  <a:schemeClr val="tx2"/>
                </a:solidFill>
                <a:latin typeface="Trade Gothic Next" panose="020B0403040303020004" pitchFamily="34" charset="0"/>
                <a:ea typeface="+mn-ea"/>
              </a:rPr>
              <a:t>Cochez le ou les axes stratégiques concernées par le projet </a:t>
            </a:r>
            <a:r>
              <a:rPr lang="fr-FR" sz="1400" b="0" i="0" kern="1200" dirty="0">
                <a:solidFill>
                  <a:schemeClr val="tx2"/>
                </a:solidFill>
                <a:latin typeface="Trade Gothic Next" panose="020B0403040303020004" pitchFamily="34" charset="0"/>
                <a:ea typeface="+mn-ea"/>
              </a:rPr>
              <a:t>: </a:t>
            </a:r>
          </a:p>
          <a:p>
            <a:r>
              <a:rPr lang="fr-FR" sz="1400" b="0" i="0" kern="1200" dirty="0">
                <a:solidFill>
                  <a:schemeClr val="tx2"/>
                </a:solidFill>
                <a:latin typeface="Trade Gothic Next" panose="020B0403040303020004" pitchFamily="34" charset="0"/>
                <a:ea typeface="+mn-ea"/>
              </a:rPr>
              <a:t>[  ] Réparabilité des cycles</a:t>
            </a:r>
          </a:p>
          <a:p>
            <a:r>
              <a:rPr lang="fr-FR" sz="1400" b="0" i="0" kern="1200" dirty="0">
                <a:solidFill>
                  <a:schemeClr val="tx2"/>
                </a:solidFill>
                <a:latin typeface="Trade Gothic Next" panose="020B0403040303020004" pitchFamily="34" charset="0"/>
                <a:ea typeface="+mn-ea"/>
              </a:rPr>
              <a:t>[  ] Collecte des ASL Cat.2</a:t>
            </a:r>
          </a:p>
          <a:p>
            <a:r>
              <a:rPr lang="fr-FR" sz="1400" b="0" i="0" kern="1200" dirty="0">
                <a:solidFill>
                  <a:schemeClr val="tx2"/>
                </a:solidFill>
                <a:latin typeface="Trade Gothic Next" panose="020B0403040303020004" pitchFamily="34" charset="0"/>
                <a:ea typeface="+mn-ea"/>
              </a:rPr>
              <a:t>[  ] Réemploi et réutilisation d’articles et de pièces détachées Cat.2</a:t>
            </a:r>
          </a:p>
        </p:txBody>
      </p:sp>
      <p:sp>
        <p:nvSpPr>
          <p:cNvPr id="14" name="Espace réservé du texte 2">
            <a:extLst>
              <a:ext uri="{FF2B5EF4-FFF2-40B4-BE49-F238E27FC236}">
                <a16:creationId xmlns:a16="http://schemas.microsoft.com/office/drawing/2014/main" id="{368C0B8B-AC45-6782-8B3A-787EF240235D}"/>
              </a:ext>
            </a:extLst>
          </p:cNvPr>
          <p:cNvSpPr txBox="1">
            <a:spLocks/>
          </p:cNvSpPr>
          <p:nvPr/>
        </p:nvSpPr>
        <p:spPr>
          <a:xfrm>
            <a:off x="5729736" y="3841762"/>
            <a:ext cx="4833635"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cap="none" dirty="0">
                <a:solidFill>
                  <a:srgbClr val="A46AA7"/>
                </a:solidFill>
              </a:rPr>
              <a:t>Axe(s) stratégiques du projet </a:t>
            </a:r>
          </a:p>
        </p:txBody>
      </p:sp>
      <p:sp>
        <p:nvSpPr>
          <p:cNvPr id="16" name="ZoneTexte 15">
            <a:extLst>
              <a:ext uri="{FF2B5EF4-FFF2-40B4-BE49-F238E27FC236}">
                <a16:creationId xmlns:a16="http://schemas.microsoft.com/office/drawing/2014/main" id="{68E47051-771E-BFE5-E5D4-CC5FB8688522}"/>
              </a:ext>
            </a:extLst>
          </p:cNvPr>
          <p:cNvSpPr txBox="1"/>
          <p:nvPr/>
        </p:nvSpPr>
        <p:spPr>
          <a:xfrm>
            <a:off x="1037453" y="5520209"/>
            <a:ext cx="9989101" cy="584775"/>
          </a:xfrm>
          <a:prstGeom prst="rect">
            <a:avLst/>
          </a:prstGeom>
          <a:noFill/>
        </p:spPr>
        <p:txBody>
          <a:bodyPr wrap="square">
            <a:spAutoFit/>
          </a:bodyPr>
          <a:lstStyle/>
          <a:p>
            <a:r>
              <a:rPr lang="fr-FR" sz="1600" dirty="0"/>
              <a:t>Si votre projet est retenu et soutenu, et uniquement dans ce cas, cette description servira de base de communication sur laquelle ECOLOGIC pourra évoquer en autonomie votre projet.</a:t>
            </a:r>
          </a:p>
        </p:txBody>
      </p:sp>
    </p:spTree>
    <p:extLst>
      <p:ext uri="{BB962C8B-B14F-4D97-AF65-F5344CB8AC3E}">
        <p14:creationId xmlns:p14="http://schemas.microsoft.com/office/powerpoint/2010/main" val="342422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a:xfrm>
            <a:off x="952787" y="475740"/>
            <a:ext cx="10442575" cy="563231"/>
          </a:xfrm>
        </p:spPr>
        <p:txBody>
          <a:bodyPr/>
          <a:lstStyle/>
          <a:p>
            <a:r>
              <a:rPr lang="fr-FR" dirty="0">
                <a:solidFill>
                  <a:srgbClr val="D9084D"/>
                </a:solidFill>
              </a:rPr>
              <a:t>Nom du projet</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a:xfrm>
            <a:off x="952787" y="1100985"/>
            <a:ext cx="10442577" cy="369332"/>
          </a:xfrm>
        </p:spPr>
        <p:txBody>
          <a:bodyPr/>
          <a:lstStyle/>
          <a:p>
            <a:r>
              <a:rPr lang="fr-FR" dirty="0">
                <a:solidFill>
                  <a:srgbClr val="362671"/>
                </a:solidFill>
              </a:rPr>
              <a:t>Filière visée : ASL</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952787" y="1578396"/>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A46AA7"/>
                </a:solidFill>
              </a:rPr>
              <a:t>Contexte</a:t>
            </a:r>
          </a:p>
        </p:txBody>
      </p:sp>
      <p:sp>
        <p:nvSpPr>
          <p:cNvPr id="4" name="ZoneTexte 3">
            <a:extLst>
              <a:ext uri="{FF2B5EF4-FFF2-40B4-BE49-F238E27FC236}">
                <a16:creationId xmlns:a16="http://schemas.microsoft.com/office/drawing/2014/main" id="{8C3204EC-5FDA-E6CE-6359-D0629B78AF08}"/>
              </a:ext>
            </a:extLst>
          </p:cNvPr>
          <p:cNvSpPr txBox="1">
            <a:spLocks/>
          </p:cNvSpPr>
          <p:nvPr/>
        </p:nvSpPr>
        <p:spPr>
          <a:xfrm>
            <a:off x="1062854" y="2165873"/>
            <a:ext cx="9833746" cy="3701208"/>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b="0" i="0" kern="1200" dirty="0">
                <a:solidFill>
                  <a:schemeClr val="tx2"/>
                </a:solidFill>
                <a:latin typeface="Trade Gothic Next" panose="020B0403040303020004" pitchFamily="34" charset="0"/>
                <a:ea typeface="+mn-ea"/>
              </a:rPr>
              <a:t>Ex : 	Enjeux technologiques, stratégiques, économiques, sociaux, environnementaux.</a:t>
            </a:r>
          </a:p>
          <a:p>
            <a:r>
              <a:rPr lang="fr-FR" sz="1400" b="0" i="0" kern="1200" dirty="0">
                <a:solidFill>
                  <a:schemeClr val="tx2"/>
                </a:solidFill>
                <a:latin typeface="Trade Gothic Next" panose="020B0403040303020004" pitchFamily="34" charset="0"/>
                <a:ea typeface="+mn-ea"/>
              </a:rPr>
              <a:t>	Contexte réglementaire et législatif.</a:t>
            </a:r>
            <a:endParaRPr lang="fr-FR" sz="1400" dirty="0">
              <a:solidFill>
                <a:schemeClr val="tx2"/>
              </a:solidFill>
              <a:latin typeface="Trade Gothic Next" panose="020B0403040303020004" pitchFamily="34" charset="0"/>
            </a:endParaRPr>
          </a:p>
          <a:p>
            <a:r>
              <a:rPr lang="fr-FR" sz="1400" dirty="0">
                <a:solidFill>
                  <a:schemeClr val="tx2"/>
                </a:solidFill>
                <a:latin typeface="Trade Gothic Next" panose="020B0403040303020004" pitchFamily="34" charset="0"/>
              </a:rPr>
              <a:t>	Problèmes ou besoins spécifiques auxquels le projet s’adresse </a:t>
            </a:r>
            <a:endParaRPr lang="fr-FR" sz="1400" b="0" i="0" kern="1200" dirty="0">
              <a:solidFill>
                <a:schemeClr val="tx2"/>
              </a:solidFill>
              <a:latin typeface="Trade Gothic Next" panose="020B0403040303020004" pitchFamily="34" charset="0"/>
              <a:ea typeface="+mn-ea"/>
            </a:endParaRPr>
          </a:p>
          <a:p>
            <a:r>
              <a:rPr lang="fr-FR" sz="1400" b="0" i="0" kern="1200" dirty="0">
                <a:solidFill>
                  <a:schemeClr val="tx2"/>
                </a:solidFill>
                <a:latin typeface="Trade Gothic Next" panose="020B0403040303020004" pitchFamily="34" charset="0"/>
                <a:ea typeface="+mn-ea"/>
              </a:rPr>
              <a:t>	Travaux et résultats précédents.</a:t>
            </a:r>
          </a:p>
        </p:txBody>
      </p:sp>
    </p:spTree>
    <p:extLst>
      <p:ext uri="{BB962C8B-B14F-4D97-AF65-F5344CB8AC3E}">
        <p14:creationId xmlns:p14="http://schemas.microsoft.com/office/powerpoint/2010/main" val="185046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D9084D"/>
                </a:solidFill>
              </a:rPr>
              <a:t>Nom du projet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362671"/>
                </a:solidFill>
              </a:rPr>
              <a:t>Filière visée : ASL</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12" y="1692212"/>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A46AA7"/>
                </a:solidFill>
              </a:rPr>
              <a:t>Objectifs et solutions développées</a:t>
            </a:r>
          </a:p>
        </p:txBody>
      </p:sp>
      <p:sp>
        <p:nvSpPr>
          <p:cNvPr id="4" name="ZoneTexte 3">
            <a:extLst>
              <a:ext uri="{FF2B5EF4-FFF2-40B4-BE49-F238E27FC236}">
                <a16:creationId xmlns:a16="http://schemas.microsoft.com/office/drawing/2014/main" id="{609AA7B3-E096-8EA7-DF25-94CA24145B9C}"/>
              </a:ext>
            </a:extLst>
          </p:cNvPr>
          <p:cNvSpPr txBox="1">
            <a:spLocks/>
          </p:cNvSpPr>
          <p:nvPr/>
        </p:nvSpPr>
        <p:spPr>
          <a:xfrm>
            <a:off x="874712" y="2301389"/>
            <a:ext cx="9833746" cy="3701208"/>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b="0" i="0" kern="1200" dirty="0">
                <a:solidFill>
                  <a:schemeClr val="tx2"/>
                </a:solidFill>
                <a:latin typeface="Trade Gothic Next" panose="020B0403040303020004" pitchFamily="34" charset="0"/>
                <a:ea typeface="+mn-ea"/>
              </a:rPr>
              <a:t>Ex : 	Les </a:t>
            </a:r>
            <a:r>
              <a:rPr lang="fr-FR" sz="1400" dirty="0">
                <a:solidFill>
                  <a:schemeClr val="tx2"/>
                </a:solidFill>
                <a:latin typeface="Trade Gothic Next" panose="020B0403040303020004" pitchFamily="34" charset="0"/>
              </a:rPr>
              <a:t>objectifs du projet (techniques, règlementaires, environnementaux etc...) </a:t>
            </a:r>
          </a:p>
          <a:p>
            <a:r>
              <a:rPr lang="fr-FR" sz="1400" dirty="0">
                <a:solidFill>
                  <a:schemeClr val="tx2"/>
                </a:solidFill>
                <a:latin typeface="Trade Gothic Next" panose="020B0403040303020004" pitchFamily="34" charset="0"/>
              </a:rPr>
              <a:t>	Décrivez les solutions que vous proposez pour atteindre les objectifs du projet. Quels sont les concepts, méthodes 	ou technologies que vous allez utiliser ou développer ?   </a:t>
            </a:r>
            <a:endParaRPr lang="fr-FR" sz="1400" b="0" i="0" kern="1200" dirty="0">
              <a:solidFill>
                <a:schemeClr val="tx2"/>
              </a:solidFill>
              <a:latin typeface="Trade Gothic Next" panose="020B0403040303020004" pitchFamily="34" charset="0"/>
              <a:ea typeface="+mn-ea"/>
            </a:endParaRPr>
          </a:p>
        </p:txBody>
      </p:sp>
    </p:spTree>
    <p:extLst>
      <p:ext uri="{BB962C8B-B14F-4D97-AF65-F5344CB8AC3E}">
        <p14:creationId xmlns:p14="http://schemas.microsoft.com/office/powerpoint/2010/main" val="365599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a:xfrm>
            <a:off x="952787" y="475740"/>
            <a:ext cx="10442575" cy="563231"/>
          </a:xfrm>
        </p:spPr>
        <p:txBody>
          <a:bodyPr/>
          <a:lstStyle/>
          <a:p>
            <a:r>
              <a:rPr lang="fr-FR" dirty="0">
                <a:solidFill>
                  <a:srgbClr val="D9084D"/>
                </a:solidFill>
              </a:rPr>
              <a:t>Nom du projet</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a:xfrm>
            <a:off x="952787" y="1100985"/>
            <a:ext cx="10442577" cy="369332"/>
          </a:xfrm>
        </p:spPr>
        <p:txBody>
          <a:bodyPr/>
          <a:lstStyle/>
          <a:p>
            <a:r>
              <a:rPr lang="fr-FR" dirty="0">
                <a:solidFill>
                  <a:srgbClr val="362671"/>
                </a:solidFill>
              </a:rPr>
              <a:t>Filière visée : ASL</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952787" y="1578396"/>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A46AA7"/>
                </a:solidFill>
              </a:rPr>
              <a:t>Organisation du projet </a:t>
            </a:r>
          </a:p>
        </p:txBody>
      </p:sp>
      <p:graphicFrame>
        <p:nvGraphicFramePr>
          <p:cNvPr id="5" name="Tableau 24">
            <a:extLst>
              <a:ext uri="{FF2B5EF4-FFF2-40B4-BE49-F238E27FC236}">
                <a16:creationId xmlns:a16="http://schemas.microsoft.com/office/drawing/2014/main" id="{47A09CFB-7446-7C10-8864-5328305A9964}"/>
              </a:ext>
            </a:extLst>
          </p:cNvPr>
          <p:cNvGraphicFramePr>
            <a:graphicFrameLocks noGrp="1"/>
          </p:cNvGraphicFramePr>
          <p:nvPr>
            <p:extLst>
              <p:ext uri="{D42A27DB-BD31-4B8C-83A1-F6EECF244321}">
                <p14:modId xmlns:p14="http://schemas.microsoft.com/office/powerpoint/2010/main" val="1831795246"/>
              </p:ext>
            </p:extLst>
          </p:nvPr>
        </p:nvGraphicFramePr>
        <p:xfrm>
          <a:off x="883177" y="2147364"/>
          <a:ext cx="5449889" cy="1152000"/>
        </p:xfrm>
        <a:graphic>
          <a:graphicData uri="http://schemas.openxmlformats.org/drawingml/2006/table">
            <a:tbl>
              <a:tblPr firstRow="1" bandRow="1">
                <a:tableStyleId>{5C22544A-7EE6-4342-B048-85BDC9FD1C3A}</a:tableStyleId>
              </a:tblPr>
              <a:tblGrid>
                <a:gridCol w="1756436">
                  <a:extLst>
                    <a:ext uri="{9D8B030D-6E8A-4147-A177-3AD203B41FA5}">
                      <a16:colId xmlns:a16="http://schemas.microsoft.com/office/drawing/2014/main" val="2180895588"/>
                    </a:ext>
                  </a:extLst>
                </a:gridCol>
                <a:gridCol w="3693453">
                  <a:extLst>
                    <a:ext uri="{9D8B030D-6E8A-4147-A177-3AD203B41FA5}">
                      <a16:colId xmlns:a16="http://schemas.microsoft.com/office/drawing/2014/main" val="940131145"/>
                    </a:ext>
                  </a:extLst>
                </a:gridCol>
              </a:tblGrid>
              <a:tr h="288000">
                <a:tc>
                  <a:txBody>
                    <a:bodyPr/>
                    <a:lstStyle/>
                    <a:p>
                      <a:pPr algn="r"/>
                      <a:r>
                        <a:rPr lang="fr-FR" sz="1200" b="0">
                          <a:solidFill>
                            <a:schemeClr val="tx1"/>
                          </a:solidFill>
                          <a:latin typeface="Muli" panose="00000500000000000000" pitchFamily="2" charset="0"/>
                        </a:rPr>
                        <a:t>Chef de projet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a:solidFill>
                            <a:schemeClr val="tx1"/>
                          </a:solidFill>
                          <a:latin typeface="Muli" panose="00000500000000000000" pitchFamily="2" charset="0"/>
                        </a:rPr>
                        <a:t>(Personne physique)</a:t>
                      </a: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984238"/>
                  </a:ext>
                </a:extLst>
              </a:tr>
              <a:tr h="864000">
                <a:tc>
                  <a:txBody>
                    <a:bodyPr/>
                    <a:lstStyle/>
                    <a:p>
                      <a:pPr algn="r"/>
                      <a:r>
                        <a:rPr lang="fr-FR" sz="1200" b="0">
                          <a:solidFill>
                            <a:schemeClr val="tx1"/>
                          </a:solidFill>
                          <a:latin typeface="Muli" panose="00000500000000000000" pitchFamily="2" charset="0"/>
                        </a:rPr>
                        <a:t>Membres de l’équipe :</a:t>
                      </a:r>
                    </a:p>
                  </a:txBody>
                  <a:tcP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a:solidFill>
                            <a:schemeClr val="tx1"/>
                          </a:solidFill>
                          <a:latin typeface="Muli" panose="00000500000000000000" pitchFamily="2" charset="0"/>
                        </a:rPr>
                        <a:t>(Personnes physiques et personnes morales associées)</a:t>
                      </a:r>
                    </a:p>
                  </a:txBody>
                  <a:tcP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87850"/>
                  </a:ext>
                </a:extLst>
              </a:tr>
            </a:tbl>
          </a:graphicData>
        </a:graphic>
      </p:graphicFrame>
      <p:graphicFrame>
        <p:nvGraphicFramePr>
          <p:cNvPr id="7" name="Tableau 24">
            <a:extLst>
              <a:ext uri="{FF2B5EF4-FFF2-40B4-BE49-F238E27FC236}">
                <a16:creationId xmlns:a16="http://schemas.microsoft.com/office/drawing/2014/main" id="{66694696-C07D-C198-DC99-D8EF460B6233}"/>
              </a:ext>
            </a:extLst>
          </p:cNvPr>
          <p:cNvGraphicFramePr>
            <a:graphicFrameLocks noGrp="1"/>
          </p:cNvGraphicFramePr>
          <p:nvPr>
            <p:extLst>
              <p:ext uri="{D42A27DB-BD31-4B8C-83A1-F6EECF244321}">
                <p14:modId xmlns:p14="http://schemas.microsoft.com/office/powerpoint/2010/main" val="2004895475"/>
              </p:ext>
            </p:extLst>
          </p:nvPr>
        </p:nvGraphicFramePr>
        <p:xfrm>
          <a:off x="6407321" y="2132928"/>
          <a:ext cx="5259746" cy="1152000"/>
        </p:xfrm>
        <a:graphic>
          <a:graphicData uri="http://schemas.openxmlformats.org/drawingml/2006/table">
            <a:tbl>
              <a:tblPr firstRow="1" bandRow="1">
                <a:tableStyleId>{5C22544A-7EE6-4342-B048-85BDC9FD1C3A}</a:tableStyleId>
              </a:tblPr>
              <a:tblGrid>
                <a:gridCol w="2939879">
                  <a:extLst>
                    <a:ext uri="{9D8B030D-6E8A-4147-A177-3AD203B41FA5}">
                      <a16:colId xmlns:a16="http://schemas.microsoft.com/office/drawing/2014/main" val="1428712854"/>
                    </a:ext>
                  </a:extLst>
                </a:gridCol>
                <a:gridCol w="2319867">
                  <a:extLst>
                    <a:ext uri="{9D8B030D-6E8A-4147-A177-3AD203B41FA5}">
                      <a16:colId xmlns:a16="http://schemas.microsoft.com/office/drawing/2014/main" val="470129816"/>
                    </a:ext>
                  </a:extLst>
                </a:gridCol>
              </a:tblGrid>
              <a:tr h="321115">
                <a:tc>
                  <a:txBody>
                    <a:bodyPr/>
                    <a:lstStyle/>
                    <a:p>
                      <a:pPr algn="r"/>
                      <a:r>
                        <a:rPr lang="fr-FR" sz="1200" b="0">
                          <a:solidFill>
                            <a:schemeClr val="tx1"/>
                          </a:solidFill>
                          <a:latin typeface="Muli" panose="00000500000000000000" pitchFamily="2" charset="0"/>
                        </a:rPr>
                        <a:t>Durée du projet :</a:t>
                      </a: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12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984238"/>
                  </a:ext>
                </a:extLst>
              </a:tr>
              <a:tr h="509770">
                <a:tc>
                  <a:txBody>
                    <a:bodyPr/>
                    <a:lstStyle/>
                    <a:p>
                      <a:pPr algn="r"/>
                      <a:r>
                        <a:rPr lang="fr-FR" sz="1200" b="0">
                          <a:solidFill>
                            <a:schemeClr val="tx1"/>
                          </a:solidFill>
                          <a:latin typeface="Muli" panose="00000500000000000000" pitchFamily="2" charset="0"/>
                        </a:rPr>
                        <a:t>Localisation administrative du projet :</a:t>
                      </a: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12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87850"/>
                  </a:ext>
                </a:extLst>
              </a:tr>
              <a:tr h="321115">
                <a:tc>
                  <a:txBody>
                    <a:bodyPr/>
                    <a:lstStyle/>
                    <a:p>
                      <a:pPr algn="r"/>
                      <a:r>
                        <a:rPr lang="fr-FR" sz="1200" b="0">
                          <a:solidFill>
                            <a:schemeClr val="tx1"/>
                          </a:solidFill>
                          <a:latin typeface="Muli" panose="00000500000000000000" pitchFamily="2" charset="0"/>
                        </a:rPr>
                        <a:t>Localisation industrielle du projet :</a:t>
                      </a: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1200" b="0" dirty="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007456"/>
                  </a:ext>
                </a:extLst>
              </a:tr>
            </a:tbl>
          </a:graphicData>
        </a:graphic>
      </p:graphicFrame>
      <p:sp>
        <p:nvSpPr>
          <p:cNvPr id="8" name="Espace réservé du contenu 3">
            <a:extLst>
              <a:ext uri="{FF2B5EF4-FFF2-40B4-BE49-F238E27FC236}">
                <a16:creationId xmlns:a16="http://schemas.microsoft.com/office/drawing/2014/main" id="{5476DC53-87E4-397F-F33B-FD97C315469A}"/>
              </a:ext>
            </a:extLst>
          </p:cNvPr>
          <p:cNvSpPr txBox="1">
            <a:spLocks/>
          </p:cNvSpPr>
          <p:nvPr/>
        </p:nvSpPr>
        <p:spPr>
          <a:xfrm>
            <a:off x="883176" y="3429000"/>
            <a:ext cx="5449889" cy="2732146"/>
          </a:xfrm>
          <a:prstGeom prst="rect">
            <a:avLst/>
          </a:prstGeom>
          <a:noFill/>
          <a:ln>
            <a:solidFill>
              <a:schemeClr val="tx1">
                <a:lumMod val="20000"/>
                <a:lumOff val="80000"/>
              </a:schemeClr>
            </a:solidFill>
          </a:ln>
        </p:spPr>
        <p:txBody>
          <a:bodyPr lIns="0" anchor="t"/>
          <a:lstStyle>
            <a:defPPr>
              <a:defRPr lang="fr-FR"/>
            </a:defPPr>
            <a:lvl1pPr marL="0" indent="0" algn="l" defTabSz="1219170" rtl="0" eaLnBrk="1" latinLnBrk="0" hangingPunct="1">
              <a:lnSpc>
                <a:spcPct val="90000"/>
              </a:lnSpc>
              <a:spcBef>
                <a:spcPts val="750"/>
              </a:spcBef>
              <a:spcAft>
                <a:spcPts val="1800"/>
              </a:spcAft>
              <a:buFontTx/>
              <a:buNone/>
              <a:defRPr sz="2400" b="0" i="0" kern="1200" baseline="0">
                <a:solidFill>
                  <a:schemeClr val="tx1"/>
                </a:solidFill>
                <a:latin typeface="+mn-lt"/>
                <a:ea typeface="+mn-ea"/>
                <a:cs typeface="+mn-cs"/>
              </a:defRPr>
            </a:lvl1pPr>
            <a:lvl2pPr marL="609585" indent="0" algn="l" defTabSz="1219170" rtl="0" eaLnBrk="1" latinLnBrk="0" hangingPunct="1">
              <a:lnSpc>
                <a:spcPct val="90000"/>
              </a:lnSpc>
              <a:spcBef>
                <a:spcPts val="375"/>
              </a:spcBef>
              <a:spcAft>
                <a:spcPts val="1200"/>
              </a:spcAft>
              <a:buFontTx/>
              <a:buNone/>
              <a:defRPr sz="2400" b="0" kern="1200" baseline="0">
                <a:solidFill>
                  <a:schemeClr val="tx1"/>
                </a:solidFill>
                <a:latin typeface="+mn-lt"/>
                <a:ea typeface="+mn-ea"/>
                <a:cs typeface="+mn-cs"/>
              </a:defRPr>
            </a:lvl2pPr>
            <a:lvl3pPr marL="1219170" indent="-171450" algn="l" defTabSz="1219170" rtl="0" eaLnBrk="1" latinLnBrk="0" hangingPunct="1">
              <a:lnSpc>
                <a:spcPct val="90000"/>
              </a:lnSpc>
              <a:spcBef>
                <a:spcPts val="375"/>
              </a:spcBef>
              <a:buClr>
                <a:schemeClr val="accent1"/>
              </a:buClr>
              <a:buSzPct val="130000"/>
              <a:buFontTx/>
              <a:buBlip>
                <a:blip r:embed="rId2"/>
              </a:buBlip>
              <a:defRPr sz="2400" b="0" kern="1200" baseline="0">
                <a:solidFill>
                  <a:schemeClr val="tx1"/>
                </a:solidFill>
                <a:latin typeface="+mn-lt"/>
                <a:ea typeface="+mn-ea"/>
                <a:cs typeface="+mn-cs"/>
              </a:defRPr>
            </a:lvl3pPr>
            <a:lvl4pPr marL="1828754"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4pPr>
            <a:lvl5pPr marL="2438339"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5pPr>
            <a:lvl6pPr marL="3047924"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6pPr>
            <a:lvl7pPr marL="3657509"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7pPr>
            <a:lvl8pPr marL="4267093"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8pPr>
            <a:lvl9pPr marL="4876678"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9pPr>
          </a:lstStyle>
          <a:p>
            <a:pPr algn="just" fontAlgn="ctr">
              <a:spcBef>
                <a:spcPts val="0"/>
              </a:spcBef>
              <a:spcAft>
                <a:spcPts val="800"/>
              </a:spcAft>
            </a:pPr>
            <a:r>
              <a:rPr lang="fr-FR" sz="1200" i="1">
                <a:sym typeface="Wingdings" panose="05000000000000000000" pitchFamily="2" charset="2"/>
              </a:rPr>
              <a:t>Planning prévisionnel :</a:t>
            </a:r>
          </a:p>
          <a:p>
            <a:pPr algn="just" fontAlgn="ctr">
              <a:spcBef>
                <a:spcPts val="0"/>
              </a:spcBef>
              <a:spcAft>
                <a:spcPts val="800"/>
              </a:spcAft>
            </a:pPr>
            <a:endParaRPr lang="fr-FR" sz="1200" i="1">
              <a:sym typeface="Wingdings" panose="05000000000000000000" pitchFamily="2" charset="2"/>
            </a:endParaRPr>
          </a:p>
        </p:txBody>
      </p:sp>
      <p:sp>
        <p:nvSpPr>
          <p:cNvPr id="9" name="Espace réservé du contenu 3">
            <a:extLst>
              <a:ext uri="{FF2B5EF4-FFF2-40B4-BE49-F238E27FC236}">
                <a16:creationId xmlns:a16="http://schemas.microsoft.com/office/drawing/2014/main" id="{18452055-B27A-2291-3F15-93DBF5464348}"/>
              </a:ext>
            </a:extLst>
          </p:cNvPr>
          <p:cNvSpPr txBox="1">
            <a:spLocks/>
          </p:cNvSpPr>
          <p:nvPr/>
        </p:nvSpPr>
        <p:spPr>
          <a:xfrm>
            <a:off x="6407321" y="3429000"/>
            <a:ext cx="5259746" cy="1253067"/>
          </a:xfrm>
          <a:prstGeom prst="rect">
            <a:avLst/>
          </a:prstGeom>
          <a:noFill/>
          <a:ln>
            <a:solidFill>
              <a:schemeClr val="tx1">
                <a:lumMod val="20000"/>
                <a:lumOff val="80000"/>
              </a:schemeClr>
            </a:solidFill>
          </a:ln>
        </p:spPr>
        <p:txBody>
          <a:bodyPr lIns="0" anchor="t"/>
          <a:lstStyle>
            <a:defPPr>
              <a:defRPr lang="fr-FR"/>
            </a:defPPr>
            <a:lvl1pPr marL="0" indent="0" algn="l" defTabSz="1219170" rtl="0" eaLnBrk="1" latinLnBrk="0" hangingPunct="1">
              <a:lnSpc>
                <a:spcPct val="90000"/>
              </a:lnSpc>
              <a:spcBef>
                <a:spcPts val="750"/>
              </a:spcBef>
              <a:spcAft>
                <a:spcPts val="1800"/>
              </a:spcAft>
              <a:buFontTx/>
              <a:buNone/>
              <a:defRPr sz="2400" b="0" i="0" kern="1200" baseline="0">
                <a:solidFill>
                  <a:schemeClr val="tx1"/>
                </a:solidFill>
                <a:latin typeface="+mn-lt"/>
                <a:ea typeface="+mn-ea"/>
                <a:cs typeface="+mn-cs"/>
              </a:defRPr>
            </a:lvl1pPr>
            <a:lvl2pPr marL="609585" indent="0" algn="l" defTabSz="1219170" rtl="0" eaLnBrk="1" latinLnBrk="0" hangingPunct="1">
              <a:lnSpc>
                <a:spcPct val="90000"/>
              </a:lnSpc>
              <a:spcBef>
                <a:spcPts val="375"/>
              </a:spcBef>
              <a:spcAft>
                <a:spcPts val="1200"/>
              </a:spcAft>
              <a:buFontTx/>
              <a:buNone/>
              <a:defRPr sz="2400" b="0" kern="1200" baseline="0">
                <a:solidFill>
                  <a:schemeClr val="tx1"/>
                </a:solidFill>
                <a:latin typeface="+mn-lt"/>
                <a:ea typeface="+mn-ea"/>
                <a:cs typeface="+mn-cs"/>
              </a:defRPr>
            </a:lvl2pPr>
            <a:lvl3pPr marL="1219170" indent="-171450" algn="l" defTabSz="1219170" rtl="0" eaLnBrk="1" latinLnBrk="0" hangingPunct="1">
              <a:lnSpc>
                <a:spcPct val="90000"/>
              </a:lnSpc>
              <a:spcBef>
                <a:spcPts val="375"/>
              </a:spcBef>
              <a:buClr>
                <a:schemeClr val="accent1"/>
              </a:buClr>
              <a:buSzPct val="130000"/>
              <a:buFontTx/>
              <a:buBlip>
                <a:blip r:embed="rId2"/>
              </a:buBlip>
              <a:defRPr sz="2400" b="0" kern="1200" baseline="0">
                <a:solidFill>
                  <a:schemeClr val="tx1"/>
                </a:solidFill>
                <a:latin typeface="+mn-lt"/>
                <a:ea typeface="+mn-ea"/>
                <a:cs typeface="+mn-cs"/>
              </a:defRPr>
            </a:lvl3pPr>
            <a:lvl4pPr marL="1828754"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4pPr>
            <a:lvl5pPr marL="2438339"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5pPr>
            <a:lvl6pPr marL="3047924"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6pPr>
            <a:lvl7pPr marL="3657509"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7pPr>
            <a:lvl8pPr marL="4267093"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8pPr>
            <a:lvl9pPr marL="4876678"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9pPr>
          </a:lstStyle>
          <a:p>
            <a:pPr algn="just" fontAlgn="ctr">
              <a:spcBef>
                <a:spcPts val="0"/>
              </a:spcBef>
              <a:spcAft>
                <a:spcPts val="800"/>
              </a:spcAft>
            </a:pPr>
            <a:r>
              <a:rPr lang="fr-FR" sz="1200" i="1" dirty="0">
                <a:sym typeface="Wingdings" panose="05000000000000000000" pitchFamily="2" charset="2"/>
              </a:rPr>
              <a:t>Jalons et livrables :</a:t>
            </a:r>
          </a:p>
        </p:txBody>
      </p:sp>
      <p:sp>
        <p:nvSpPr>
          <p:cNvPr id="4" name="Espace réservé du contenu 3">
            <a:extLst>
              <a:ext uri="{FF2B5EF4-FFF2-40B4-BE49-F238E27FC236}">
                <a16:creationId xmlns:a16="http://schemas.microsoft.com/office/drawing/2014/main" id="{27BF84E3-67F4-A83F-5AD3-73D8AC9E8B7F}"/>
              </a:ext>
            </a:extLst>
          </p:cNvPr>
          <p:cNvSpPr txBox="1">
            <a:spLocks/>
          </p:cNvSpPr>
          <p:nvPr/>
        </p:nvSpPr>
        <p:spPr>
          <a:xfrm>
            <a:off x="6416465" y="4798013"/>
            <a:ext cx="5259746" cy="1363133"/>
          </a:xfrm>
          <a:prstGeom prst="rect">
            <a:avLst/>
          </a:prstGeom>
          <a:noFill/>
          <a:ln>
            <a:solidFill>
              <a:schemeClr val="tx1">
                <a:lumMod val="20000"/>
                <a:lumOff val="80000"/>
              </a:schemeClr>
            </a:solidFill>
          </a:ln>
        </p:spPr>
        <p:txBody>
          <a:bodyPr lIns="0" anchor="t"/>
          <a:lstStyle>
            <a:defPPr>
              <a:defRPr lang="fr-FR"/>
            </a:defPPr>
            <a:lvl1pPr marL="0" indent="0" algn="l" defTabSz="1219170" rtl="0" eaLnBrk="1" latinLnBrk="0" hangingPunct="1">
              <a:lnSpc>
                <a:spcPct val="90000"/>
              </a:lnSpc>
              <a:spcBef>
                <a:spcPts val="750"/>
              </a:spcBef>
              <a:spcAft>
                <a:spcPts val="1800"/>
              </a:spcAft>
              <a:buFontTx/>
              <a:buNone/>
              <a:defRPr sz="2400" b="0" i="0" kern="1200" baseline="0">
                <a:solidFill>
                  <a:schemeClr val="tx1"/>
                </a:solidFill>
                <a:latin typeface="+mn-lt"/>
                <a:ea typeface="+mn-ea"/>
                <a:cs typeface="+mn-cs"/>
              </a:defRPr>
            </a:lvl1pPr>
            <a:lvl2pPr marL="609585" indent="0" algn="l" defTabSz="1219170" rtl="0" eaLnBrk="1" latinLnBrk="0" hangingPunct="1">
              <a:lnSpc>
                <a:spcPct val="90000"/>
              </a:lnSpc>
              <a:spcBef>
                <a:spcPts val="375"/>
              </a:spcBef>
              <a:spcAft>
                <a:spcPts val="1200"/>
              </a:spcAft>
              <a:buFontTx/>
              <a:buNone/>
              <a:defRPr sz="2400" b="0" kern="1200" baseline="0">
                <a:solidFill>
                  <a:schemeClr val="tx1"/>
                </a:solidFill>
                <a:latin typeface="+mn-lt"/>
                <a:ea typeface="+mn-ea"/>
                <a:cs typeface="+mn-cs"/>
              </a:defRPr>
            </a:lvl2pPr>
            <a:lvl3pPr marL="1219170" indent="-171450" algn="l" defTabSz="1219170" rtl="0" eaLnBrk="1" latinLnBrk="0" hangingPunct="1">
              <a:lnSpc>
                <a:spcPct val="90000"/>
              </a:lnSpc>
              <a:spcBef>
                <a:spcPts val="375"/>
              </a:spcBef>
              <a:buClr>
                <a:schemeClr val="accent1"/>
              </a:buClr>
              <a:buSzPct val="130000"/>
              <a:buFontTx/>
              <a:buBlip>
                <a:blip r:embed="rId2"/>
              </a:buBlip>
              <a:defRPr sz="2400" b="0" kern="1200" baseline="0">
                <a:solidFill>
                  <a:schemeClr val="tx1"/>
                </a:solidFill>
                <a:latin typeface="+mn-lt"/>
                <a:ea typeface="+mn-ea"/>
                <a:cs typeface="+mn-cs"/>
              </a:defRPr>
            </a:lvl3pPr>
            <a:lvl4pPr marL="1828754"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4pPr>
            <a:lvl5pPr marL="2438339"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5pPr>
            <a:lvl6pPr marL="3047924"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6pPr>
            <a:lvl7pPr marL="3657509"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7pPr>
            <a:lvl8pPr marL="4267093"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8pPr>
            <a:lvl9pPr marL="4876678"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9pPr>
          </a:lstStyle>
          <a:p>
            <a:pPr algn="just" fontAlgn="ctr">
              <a:spcBef>
                <a:spcPts val="0"/>
              </a:spcBef>
              <a:spcAft>
                <a:spcPts val="800"/>
              </a:spcAft>
            </a:pPr>
            <a:r>
              <a:rPr lang="fr-FR" sz="1200" i="1" dirty="0">
                <a:sym typeface="Wingdings" panose="05000000000000000000" pitchFamily="2" charset="2"/>
              </a:rPr>
              <a:t>Indicateurs de suivi/KPI de projet :</a:t>
            </a:r>
          </a:p>
          <a:p>
            <a:pPr algn="just" fontAlgn="ctr">
              <a:spcBef>
                <a:spcPts val="0"/>
              </a:spcBef>
              <a:spcAft>
                <a:spcPts val="800"/>
              </a:spcAft>
            </a:pPr>
            <a:r>
              <a:rPr lang="fr-FR" sz="1000" i="1" dirty="0">
                <a:sym typeface="Wingdings" panose="05000000000000000000" pitchFamily="2" charset="2"/>
              </a:rPr>
              <a:t>Par exemple : </a:t>
            </a:r>
          </a:p>
          <a:p>
            <a:pPr algn="just" fontAlgn="ctr">
              <a:spcBef>
                <a:spcPts val="0"/>
              </a:spcBef>
              <a:spcAft>
                <a:spcPts val="800"/>
              </a:spcAft>
            </a:pPr>
            <a:r>
              <a:rPr lang="fr-FR" sz="1000" i="1" dirty="0">
                <a:sym typeface="Wingdings" panose="05000000000000000000" pitchFamily="2" charset="2"/>
              </a:rPr>
              <a:t>Indice de réparabilité/Coût de réparation vs coût de remplacement/Taux de collecte/Efficacité de collecte/Taux de réemploi …</a:t>
            </a:r>
          </a:p>
        </p:txBody>
      </p:sp>
    </p:spTree>
    <p:extLst>
      <p:ext uri="{BB962C8B-B14F-4D97-AF65-F5344CB8AC3E}">
        <p14:creationId xmlns:p14="http://schemas.microsoft.com/office/powerpoint/2010/main" val="46934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a:xfrm>
            <a:off x="952787" y="475740"/>
            <a:ext cx="10442575" cy="563231"/>
          </a:xfrm>
        </p:spPr>
        <p:txBody>
          <a:bodyPr/>
          <a:lstStyle/>
          <a:p>
            <a:r>
              <a:rPr lang="fr-FR" dirty="0">
                <a:solidFill>
                  <a:srgbClr val="D9084D"/>
                </a:solidFill>
              </a:rPr>
              <a:t>Nom du projet</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a:xfrm>
            <a:off x="952787" y="1100985"/>
            <a:ext cx="10442577" cy="369332"/>
          </a:xfrm>
        </p:spPr>
        <p:txBody>
          <a:bodyPr/>
          <a:lstStyle/>
          <a:p>
            <a:r>
              <a:rPr lang="fr-FR" dirty="0">
                <a:solidFill>
                  <a:srgbClr val="362671"/>
                </a:solidFill>
              </a:rPr>
              <a:t>Filière visée : ASL</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952787" y="1578396"/>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A46AA7"/>
                </a:solidFill>
              </a:rPr>
              <a:t>Plan de financement en €</a:t>
            </a:r>
          </a:p>
        </p:txBody>
      </p:sp>
      <p:graphicFrame>
        <p:nvGraphicFramePr>
          <p:cNvPr id="4" name="Tableau 24">
            <a:extLst>
              <a:ext uri="{FF2B5EF4-FFF2-40B4-BE49-F238E27FC236}">
                <a16:creationId xmlns:a16="http://schemas.microsoft.com/office/drawing/2014/main" id="{C39FF9CE-BF7D-D873-46C7-48D967AF2E59}"/>
              </a:ext>
            </a:extLst>
          </p:cNvPr>
          <p:cNvGraphicFramePr>
            <a:graphicFrameLocks noGrp="1"/>
          </p:cNvGraphicFramePr>
          <p:nvPr>
            <p:extLst>
              <p:ext uri="{D42A27DB-BD31-4B8C-83A1-F6EECF244321}">
                <p14:modId xmlns:p14="http://schemas.microsoft.com/office/powerpoint/2010/main" val="1817282857"/>
              </p:ext>
            </p:extLst>
          </p:nvPr>
        </p:nvGraphicFramePr>
        <p:xfrm>
          <a:off x="952787" y="2297346"/>
          <a:ext cx="10442576" cy="3899520"/>
        </p:xfrm>
        <a:graphic>
          <a:graphicData uri="http://schemas.openxmlformats.org/drawingml/2006/table">
            <a:tbl>
              <a:tblPr firstRow="1" bandRow="1">
                <a:tableStyleId>{5C22544A-7EE6-4342-B048-85BDC9FD1C3A}</a:tableStyleId>
              </a:tblPr>
              <a:tblGrid>
                <a:gridCol w="3623321">
                  <a:extLst>
                    <a:ext uri="{9D8B030D-6E8A-4147-A177-3AD203B41FA5}">
                      <a16:colId xmlns:a16="http://schemas.microsoft.com/office/drawing/2014/main" val="2180895588"/>
                    </a:ext>
                  </a:extLst>
                </a:gridCol>
                <a:gridCol w="1599764">
                  <a:extLst>
                    <a:ext uri="{9D8B030D-6E8A-4147-A177-3AD203B41FA5}">
                      <a16:colId xmlns:a16="http://schemas.microsoft.com/office/drawing/2014/main" val="940131145"/>
                    </a:ext>
                  </a:extLst>
                </a:gridCol>
                <a:gridCol w="2181285">
                  <a:extLst>
                    <a:ext uri="{9D8B030D-6E8A-4147-A177-3AD203B41FA5}">
                      <a16:colId xmlns:a16="http://schemas.microsoft.com/office/drawing/2014/main" val="2969330278"/>
                    </a:ext>
                  </a:extLst>
                </a:gridCol>
                <a:gridCol w="3038206">
                  <a:extLst>
                    <a:ext uri="{9D8B030D-6E8A-4147-A177-3AD203B41FA5}">
                      <a16:colId xmlns:a16="http://schemas.microsoft.com/office/drawing/2014/main" val="2671579675"/>
                    </a:ext>
                  </a:extLst>
                </a:gridCol>
              </a:tblGrid>
              <a:tr h="288000">
                <a:tc>
                  <a:txBody>
                    <a:bodyPr/>
                    <a:lstStyle/>
                    <a:p>
                      <a:pPr algn="r"/>
                      <a:r>
                        <a:rPr lang="fr-FR" sz="1100" b="0">
                          <a:solidFill>
                            <a:schemeClr val="tx1"/>
                          </a:solidFill>
                          <a:latin typeface="Muli" panose="00000500000000000000" pitchFamily="2" charset="0"/>
                        </a:rPr>
                        <a:t>Autofinancement porteur de projet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fr-FR" sz="1100" b="0">
                          <a:solidFill>
                            <a:schemeClr val="tx1"/>
                          </a:solidFill>
                          <a:latin typeface="Muli" panose="00000500000000000000" pitchFamily="2" charset="0"/>
                        </a:rPr>
                        <a:t>Dépenses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984238"/>
                  </a:ext>
                </a:extLst>
              </a:tr>
              <a:tr h="288000">
                <a:tc>
                  <a:txBody>
                    <a:bodyPr/>
                    <a:lstStyle/>
                    <a:p>
                      <a:pPr algn="r"/>
                      <a:r>
                        <a:rPr lang="fr-FR" sz="1100" b="0">
                          <a:solidFill>
                            <a:schemeClr val="tx1"/>
                          </a:solidFill>
                          <a:latin typeface="Muli" panose="00000500000000000000" pitchFamily="2" charset="0"/>
                        </a:rPr>
                        <a:t>Contributions partenaires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fr-FR" sz="1100" b="0">
                          <a:solidFill>
                            <a:schemeClr val="tx1"/>
                          </a:solidFill>
                          <a:latin typeface="Muli" panose="00000500000000000000" pitchFamily="2" charset="0"/>
                        </a:rPr>
                        <a: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87850"/>
                  </a:ext>
                </a:extLst>
              </a:tr>
              <a:tr h="288000">
                <a:tc>
                  <a:txBody>
                    <a:bodyPr/>
                    <a:lstStyle/>
                    <a:p>
                      <a:pPr algn="r"/>
                      <a:r>
                        <a:rPr lang="fr-FR" sz="1100" b="1" dirty="0">
                          <a:solidFill>
                            <a:schemeClr val="tx1"/>
                          </a:solidFill>
                          <a:latin typeface="Muli" panose="00000500000000000000" pitchFamily="2" charset="0"/>
                        </a:rPr>
                        <a:t>Contribution financière demandée à ECOLOGIC</a:t>
                      </a:r>
                    </a:p>
                    <a:p>
                      <a:pPr algn="r"/>
                      <a:r>
                        <a:rPr lang="fr-FR" sz="1100" b="1" dirty="0">
                          <a:solidFill>
                            <a:schemeClr val="tx1"/>
                          </a:solidFill>
                          <a:highlight>
                            <a:srgbClr val="FFFF00"/>
                          </a:highlight>
                          <a:latin typeface="Muli" panose="00000500000000000000" pitchFamily="2" charset="0"/>
                        </a:rPr>
                        <a:t>(limité à 50% du total des dépenses éligibles)</a:t>
                      </a:r>
                      <a:r>
                        <a:rPr lang="fr-FR" sz="1100" b="1" dirty="0">
                          <a:solidFill>
                            <a:schemeClr val="tx1"/>
                          </a:solidFill>
                          <a:latin typeface="Muli" panose="00000500000000000000" pitchFamily="2" charset="0"/>
                        </a:rPr>
                        <a: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1">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fr-FR" sz="1100" b="0">
                          <a:solidFill>
                            <a:schemeClr val="tx1"/>
                          </a:solidFill>
                          <a:latin typeface="Muli" panose="00000500000000000000" pitchFamily="2" charset="0"/>
                        </a:rPr>
                        <a: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985620"/>
                  </a:ext>
                </a:extLst>
              </a:tr>
              <a:tr h="288000">
                <a:tc>
                  <a:txBody>
                    <a:bodyPr/>
                    <a:lstStyle/>
                    <a:p>
                      <a:pPr algn="r"/>
                      <a:r>
                        <a:rPr lang="fr-FR" sz="1100" b="0">
                          <a:solidFill>
                            <a:schemeClr val="tx1"/>
                          </a:solidFill>
                          <a:latin typeface="Muli" panose="00000500000000000000" pitchFamily="2" charset="0"/>
                        </a:rPr>
                        <a:t>Subventions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fr-FR" sz="1100" b="0">
                          <a:solidFill>
                            <a:schemeClr val="tx1"/>
                          </a:solidFill>
                          <a:latin typeface="Muli" panose="00000500000000000000" pitchFamily="2" charset="0"/>
                        </a:rPr>
                        <a: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5147590"/>
                  </a:ext>
                </a:extLst>
              </a:tr>
              <a:tr h="288000">
                <a:tc>
                  <a:txBody>
                    <a:bodyPr/>
                    <a:lstStyle/>
                    <a:p>
                      <a:pPr algn="r"/>
                      <a:r>
                        <a:rPr lang="fr-FR" sz="1100" b="0">
                          <a:solidFill>
                            <a:schemeClr val="tx1"/>
                          </a:solidFill>
                          <a:latin typeface="Muli" panose="00000500000000000000" pitchFamily="2" charset="0"/>
                        </a:rPr>
                        <a: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fr-FR" sz="1100" b="0">
                          <a:solidFill>
                            <a:schemeClr val="tx1"/>
                          </a:solidFill>
                          <a:latin typeface="Muli" panose="00000500000000000000" pitchFamily="2" charset="0"/>
                        </a:rPr>
                        <a: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0083263"/>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2701119"/>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06510"/>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88229"/>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020130"/>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387711"/>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815730"/>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1205749"/>
                  </a:ext>
                </a:extLst>
              </a:tr>
              <a:tr h="288000">
                <a:tc gridSpan="2">
                  <a:txBody>
                    <a:bodyPr/>
                    <a:lstStyle/>
                    <a:p>
                      <a:pPr algn="r"/>
                      <a:r>
                        <a:rPr lang="fr-FR" sz="1400" b="1" dirty="0">
                          <a:solidFill>
                            <a:schemeClr val="tx1"/>
                          </a:solidFill>
                          <a:latin typeface="Muli" panose="00000500000000000000" pitchFamily="2" charset="0"/>
                        </a:rPr>
                        <a:t>Coût total du projet :</a:t>
                      </a: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1200" b="0">
                        <a:solidFill>
                          <a:schemeClr val="tx1"/>
                        </a:solidFill>
                        <a:latin typeface="Muli" panose="02000503040000020004"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fr-FR" sz="1400" b="1" dirty="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1200" b="0">
                        <a:solidFill>
                          <a:schemeClr val="tx1"/>
                        </a:solidFill>
                        <a:latin typeface="Muli" panose="02000503040000020004"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554608"/>
                  </a:ext>
                </a:extLst>
              </a:tr>
            </a:tbl>
          </a:graphicData>
        </a:graphic>
      </p:graphicFrame>
      <p:sp>
        <p:nvSpPr>
          <p:cNvPr id="10" name="ZoneTexte 9">
            <a:extLst>
              <a:ext uri="{FF2B5EF4-FFF2-40B4-BE49-F238E27FC236}">
                <a16:creationId xmlns:a16="http://schemas.microsoft.com/office/drawing/2014/main" id="{8380DB17-E385-47E9-E230-FC57D189AE47}"/>
              </a:ext>
            </a:extLst>
          </p:cNvPr>
          <p:cNvSpPr txBox="1">
            <a:spLocks/>
          </p:cNvSpPr>
          <p:nvPr/>
        </p:nvSpPr>
        <p:spPr>
          <a:xfrm>
            <a:off x="7225726" y="543345"/>
            <a:ext cx="4169636" cy="1370866"/>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b="0" i="0" kern="1200" dirty="0">
                <a:solidFill>
                  <a:schemeClr val="tx2"/>
                </a:solidFill>
                <a:latin typeface="Trade Gothic Next" panose="020B0403040303020004" pitchFamily="34" charset="0"/>
                <a:ea typeface="+mn-ea"/>
              </a:rPr>
              <a:t>Dépenses éligibles : </a:t>
            </a:r>
          </a:p>
          <a:p>
            <a:pPr marL="285750" indent="-285750">
              <a:buFontTx/>
              <a:buChar char="-"/>
            </a:pPr>
            <a:r>
              <a:rPr lang="fr-FR" sz="1400" dirty="0">
                <a:solidFill>
                  <a:schemeClr val="tx2"/>
                </a:solidFill>
                <a:latin typeface="Trade Gothic Next" panose="020B0403040303020004" pitchFamily="34" charset="0"/>
              </a:rPr>
              <a:t>Frais de personnel </a:t>
            </a:r>
          </a:p>
          <a:p>
            <a:pPr marL="285750" indent="-285750">
              <a:buFontTx/>
              <a:buChar char="-"/>
            </a:pPr>
            <a:r>
              <a:rPr lang="fr-FR" sz="1400" b="0" i="0" kern="1200" dirty="0">
                <a:solidFill>
                  <a:schemeClr val="tx2"/>
                </a:solidFill>
                <a:latin typeface="Trade Gothic Next" panose="020B0403040303020004" pitchFamily="34" charset="0"/>
                <a:ea typeface="+mn-ea"/>
              </a:rPr>
              <a:t>Frais de sous-traitance </a:t>
            </a:r>
          </a:p>
          <a:p>
            <a:pPr marL="285750" indent="-285750">
              <a:buFontTx/>
              <a:buChar char="-"/>
            </a:pPr>
            <a:r>
              <a:rPr lang="fr-FR" sz="1400" dirty="0">
                <a:solidFill>
                  <a:schemeClr val="tx2"/>
                </a:solidFill>
                <a:latin typeface="Trade Gothic Next" panose="020B0403040303020004" pitchFamily="34" charset="0"/>
              </a:rPr>
              <a:t>Frais d’équipement </a:t>
            </a:r>
          </a:p>
          <a:p>
            <a:pPr marL="285750" indent="-285750">
              <a:buFontTx/>
              <a:buChar char="-"/>
            </a:pPr>
            <a:r>
              <a:rPr lang="fr-FR" sz="1400" b="0" i="0" kern="1200" dirty="0">
                <a:solidFill>
                  <a:schemeClr val="tx2"/>
                </a:solidFill>
                <a:latin typeface="Trade Gothic Next" panose="020B0403040303020004" pitchFamily="34" charset="0"/>
                <a:ea typeface="+mn-ea"/>
              </a:rPr>
              <a:t>Frais de gestion du projet </a:t>
            </a:r>
          </a:p>
        </p:txBody>
      </p:sp>
    </p:spTree>
    <p:extLst>
      <p:ext uri="{BB962C8B-B14F-4D97-AF65-F5344CB8AC3E}">
        <p14:creationId xmlns:p14="http://schemas.microsoft.com/office/powerpoint/2010/main" val="281700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D9084D"/>
                </a:solidFill>
              </a:rPr>
              <a:t>Nom du projet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362671"/>
                </a:solidFill>
              </a:rPr>
              <a:t>Filière visée : ASL</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12" y="1692212"/>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A46AA7"/>
                </a:solidFill>
              </a:rPr>
              <a:t>Collaboration </a:t>
            </a:r>
          </a:p>
        </p:txBody>
      </p:sp>
      <p:sp>
        <p:nvSpPr>
          <p:cNvPr id="4" name="ZoneTexte 3">
            <a:extLst>
              <a:ext uri="{FF2B5EF4-FFF2-40B4-BE49-F238E27FC236}">
                <a16:creationId xmlns:a16="http://schemas.microsoft.com/office/drawing/2014/main" id="{609AA7B3-E096-8EA7-DF25-94CA24145B9C}"/>
              </a:ext>
            </a:extLst>
          </p:cNvPr>
          <p:cNvSpPr txBox="1">
            <a:spLocks/>
          </p:cNvSpPr>
          <p:nvPr/>
        </p:nvSpPr>
        <p:spPr>
          <a:xfrm>
            <a:off x="874710" y="2185676"/>
            <a:ext cx="9833746" cy="1782475"/>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dirty="0">
                <a:solidFill>
                  <a:schemeClr val="tx2"/>
                </a:solidFill>
                <a:latin typeface="Trade Gothic Next" panose="020B0403040303020004" pitchFamily="34" charset="0"/>
              </a:rPr>
              <a:t>	Description des collaborations entre les parties du projet</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Présentation des acteurs </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Rôles de chacun et synergie </a:t>
            </a:r>
          </a:p>
          <a:p>
            <a:endParaRPr lang="fr-FR" sz="1400" b="0" i="0" kern="1200" dirty="0">
              <a:solidFill>
                <a:schemeClr val="tx2"/>
              </a:solidFill>
              <a:latin typeface="Trade Gothic Next" panose="020B0403040303020004" pitchFamily="34" charset="0"/>
              <a:ea typeface="+mn-ea"/>
            </a:endParaRPr>
          </a:p>
        </p:txBody>
      </p:sp>
      <p:sp>
        <p:nvSpPr>
          <p:cNvPr id="5" name="Espace réservé du texte 2">
            <a:extLst>
              <a:ext uri="{FF2B5EF4-FFF2-40B4-BE49-F238E27FC236}">
                <a16:creationId xmlns:a16="http://schemas.microsoft.com/office/drawing/2014/main" id="{70F15C0A-994B-7110-A1C8-14E91348E4AB}"/>
              </a:ext>
            </a:extLst>
          </p:cNvPr>
          <p:cNvSpPr txBox="1">
            <a:spLocks/>
          </p:cNvSpPr>
          <p:nvPr/>
        </p:nvSpPr>
        <p:spPr>
          <a:xfrm>
            <a:off x="874710" y="4092283"/>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A46AA7"/>
                </a:solidFill>
              </a:rPr>
              <a:t>Place demandée à </a:t>
            </a:r>
            <a:r>
              <a:rPr lang="fr-FR" cap="none" dirty="0" err="1">
                <a:solidFill>
                  <a:srgbClr val="A46AA7"/>
                </a:solidFill>
              </a:rPr>
              <a:t>Ecologic</a:t>
            </a:r>
            <a:r>
              <a:rPr lang="fr-FR" cap="none" dirty="0">
                <a:solidFill>
                  <a:srgbClr val="A46AA7"/>
                </a:solidFill>
              </a:rPr>
              <a:t> dans le projet  </a:t>
            </a:r>
          </a:p>
        </p:txBody>
      </p:sp>
      <p:sp>
        <p:nvSpPr>
          <p:cNvPr id="7" name="ZoneTexte 6">
            <a:extLst>
              <a:ext uri="{FF2B5EF4-FFF2-40B4-BE49-F238E27FC236}">
                <a16:creationId xmlns:a16="http://schemas.microsoft.com/office/drawing/2014/main" id="{1D6A241B-9902-7A23-48EA-4C751D3D3423}"/>
              </a:ext>
            </a:extLst>
          </p:cNvPr>
          <p:cNvSpPr txBox="1">
            <a:spLocks/>
          </p:cNvSpPr>
          <p:nvPr/>
        </p:nvSpPr>
        <p:spPr>
          <a:xfrm>
            <a:off x="874710" y="4461615"/>
            <a:ext cx="9833746" cy="1782475"/>
          </a:xfrm>
          <a:prstGeom prst="rect">
            <a:avLst/>
          </a:prstGeom>
          <a:ln>
            <a:solidFill>
              <a:srgbClr val="362671"/>
            </a:solidFill>
          </a:ln>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dirty="0">
                <a:solidFill>
                  <a:schemeClr val="tx2"/>
                </a:solidFill>
                <a:latin typeface="Trade Gothic Next" panose="020B0403040303020004" pitchFamily="34" charset="0"/>
              </a:rPr>
              <a:t>	Au-delà du financement : </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Soutien </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Expertise </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Mise à disposition de déchet </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a:t>
            </a:r>
          </a:p>
          <a:p>
            <a:r>
              <a:rPr lang="fr-FR" sz="1400" b="0" i="0" kern="1200" dirty="0">
                <a:solidFill>
                  <a:schemeClr val="tx2"/>
                </a:solidFill>
                <a:latin typeface="Trade Gothic Next" panose="020B0403040303020004" pitchFamily="34" charset="0"/>
                <a:ea typeface="+mn-ea"/>
              </a:rPr>
              <a:t>	</a:t>
            </a:r>
          </a:p>
        </p:txBody>
      </p:sp>
    </p:spTree>
    <p:extLst>
      <p:ext uri="{BB962C8B-B14F-4D97-AF65-F5344CB8AC3E}">
        <p14:creationId xmlns:p14="http://schemas.microsoft.com/office/powerpoint/2010/main" val="372524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 Ecologic Siege">
  <a:themeElements>
    <a:clrScheme name="Ecologic Siège">
      <a:dk1>
        <a:srgbClr val="4B4B4B"/>
      </a:dk1>
      <a:lt1>
        <a:srgbClr val="FFFFFF"/>
      </a:lt1>
      <a:dk2>
        <a:srgbClr val="4B4B4B"/>
      </a:dk2>
      <a:lt2>
        <a:srgbClr val="FFFFFF"/>
      </a:lt2>
      <a:accent1>
        <a:srgbClr val="EE7F00"/>
      </a:accent1>
      <a:accent2>
        <a:srgbClr val="95C11F"/>
      </a:accent2>
      <a:accent3>
        <a:srgbClr val="7AA701"/>
      </a:accent3>
      <a:accent4>
        <a:srgbClr val="EE7F00"/>
      </a:accent4>
      <a:accent5>
        <a:srgbClr val="95C11F"/>
      </a:accent5>
      <a:accent6>
        <a:srgbClr val="7AA701"/>
      </a:accent6>
      <a:hlink>
        <a:srgbClr val="95C11F"/>
      </a:hlink>
      <a:folHlink>
        <a:srgbClr val="EE7F00"/>
      </a:folHlink>
    </a:clrScheme>
    <a:fontScheme name="Ecologic">
      <a:majorFont>
        <a:latin typeface="Trade Gothic Inline"/>
        <a:ea typeface=""/>
        <a:cs typeface=""/>
      </a:majorFont>
      <a:minorFont>
        <a:latin typeface="Trade Gothic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3200" b="1"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b="0" i="0" kern="1200" dirty="0">
            <a:solidFill>
              <a:schemeClr val="tx2"/>
            </a:solidFill>
            <a:latin typeface="Trade Gothic Next" panose="020B0403040303020004" pitchFamily="34" charset="0"/>
            <a:ea typeface="+mn-ea"/>
          </a:defRPr>
        </a:defPPr>
      </a:lstStyle>
    </a:txDef>
  </a:objectDefaults>
  <a:extraClrSchemeLst/>
  <a:extLst>
    <a:ext uri="{05A4C25C-085E-4340-85A3-A5531E510DB2}">
      <thm15:themeFamily xmlns:thm15="http://schemas.microsoft.com/office/thememl/2012/main" name="Ecologic_Siege_2024V5" id="{243E526E-EBB5-484D-801B-B5E793B14EED}" vid="{79B670B8-442D-4614-A980-2107FE2722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b65830-fe97-4a19-aec1-de990ccc78c5">
      <Terms xmlns="http://schemas.microsoft.com/office/infopath/2007/PartnerControls"/>
    </lcf76f155ced4ddcb4097134ff3c332f>
    <TaxCatchAll xmlns="aee5b0b5-1d46-46fc-9db6-a170e4cc4ec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3A4DB380F8FD4FAFAAF7BCDF5A9BF5" ma:contentTypeVersion="15" ma:contentTypeDescription="Crée un document." ma:contentTypeScope="" ma:versionID="3a92340f82746456a9f857bc975c9c2d">
  <xsd:schema xmlns:xsd="http://www.w3.org/2001/XMLSchema" xmlns:xs="http://www.w3.org/2001/XMLSchema" xmlns:p="http://schemas.microsoft.com/office/2006/metadata/properties" xmlns:ns2="8ab65830-fe97-4a19-aec1-de990ccc78c5" xmlns:ns3="aee5b0b5-1d46-46fc-9db6-a170e4cc4ecc" targetNamespace="http://schemas.microsoft.com/office/2006/metadata/properties" ma:root="true" ma:fieldsID="6f64604cc692fa4372d31f7779ea05dd" ns2:_="" ns3:_="">
    <xsd:import namespace="8ab65830-fe97-4a19-aec1-de990ccc78c5"/>
    <xsd:import namespace="aee5b0b5-1d46-46fc-9db6-a170e4cc4ec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65830-fe97-4a19-aec1-de990ccc78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5b0e87fd-663f-4a07-a09d-6ee3bb6a45d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e5b0b5-1d46-46fc-9db6-a170e4cc4ecc"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9745dade-cc58-4756-bfa2-e281dd1f3b64}" ma:internalName="TaxCatchAll" ma:showField="CatchAllData" ma:web="aee5b0b5-1d46-46fc-9db6-a170e4cc4e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2C3EC5-F26A-4CB9-8B9E-14434E16E24F}">
  <ds:schemaRefs>
    <ds:schemaRef ds:uri="http://schemas.microsoft.com/office/2006/metadata/properties"/>
    <ds:schemaRef ds:uri="http://schemas.microsoft.com/office/infopath/2007/PartnerControls"/>
    <ds:schemaRef ds:uri="8ab65830-fe97-4a19-aec1-de990ccc78c5"/>
    <ds:schemaRef ds:uri="aee5b0b5-1d46-46fc-9db6-a170e4cc4ecc"/>
  </ds:schemaRefs>
</ds:datastoreItem>
</file>

<file path=customXml/itemProps2.xml><?xml version="1.0" encoding="utf-8"?>
<ds:datastoreItem xmlns:ds="http://schemas.openxmlformats.org/officeDocument/2006/customXml" ds:itemID="{929DF09D-A1D7-4828-BCE8-9F44B29BBABD}">
  <ds:schemaRefs>
    <ds:schemaRef ds:uri="http://schemas.microsoft.com/sharepoint/v3/contenttype/forms"/>
  </ds:schemaRefs>
</ds:datastoreItem>
</file>

<file path=customXml/itemProps3.xml><?xml version="1.0" encoding="utf-8"?>
<ds:datastoreItem xmlns:ds="http://schemas.openxmlformats.org/officeDocument/2006/customXml" ds:itemID="{E8EF2F86-69F9-4FB5-B662-0DBCD6A72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65830-fe97-4a19-aec1-de990ccc78c5"/>
    <ds:schemaRef ds:uri="aee5b0b5-1d46-46fc-9db6-a170e4cc4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Ecologic Siege 2024 V5</Template>
  <TotalTime>0</TotalTime>
  <Words>793</Words>
  <Application>Microsoft Office PowerPoint</Application>
  <PresentationFormat>Grand écran</PresentationFormat>
  <Paragraphs>120</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Calibri</vt:lpstr>
      <vt:lpstr>Muli</vt:lpstr>
      <vt:lpstr>Trade Gothic Inline</vt:lpstr>
      <vt:lpstr>Trade Gothic Next</vt:lpstr>
      <vt:lpstr>Trade Gothic Next Light</vt:lpstr>
      <vt:lpstr>Wingdings</vt:lpstr>
      <vt:lpstr>Theme Ecologic Siege</vt:lpstr>
      <vt:lpstr>Présentation PowerPoint</vt:lpstr>
      <vt:lpstr>Notice</vt:lpstr>
      <vt:lpstr>Informations générales </vt:lpstr>
      <vt:lpstr>Nom du projet </vt:lpstr>
      <vt:lpstr>Nom du projet</vt:lpstr>
      <vt:lpstr>Nom du projet </vt:lpstr>
      <vt:lpstr>Nom du projet</vt:lpstr>
      <vt:lpstr>Nom du projet</vt:lpstr>
      <vt:lpstr>Nom du projet </vt:lpstr>
      <vt:lpstr>Nom du projet </vt:lpstr>
      <vt:lpstr>Nom du projet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Yuemin DENG</dc:creator>
  <cp:lastModifiedBy>Yuemin DENG</cp:lastModifiedBy>
  <cp:revision>2</cp:revision>
  <cp:lastPrinted>2024-04-30T17:36:34Z</cp:lastPrinted>
  <dcterms:created xsi:type="dcterms:W3CDTF">2024-08-12T13:42:22Z</dcterms:created>
  <dcterms:modified xsi:type="dcterms:W3CDTF">2024-08-23T09:10:30Z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0x010100113A4DB380F8FD4FAFAAF7BCDF5A9BF5</vt:lpwstr>
  </property>
  <property fmtid="{D5CDD505-2E9C-101B-9397-08002B2CF9AE}" pid="3" name="MediaServiceImageTags">
    <vt:lpwstr/>
  </property>
</Properties>
</file>